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5" r:id="rId12"/>
    <p:sldId id="266" r:id="rId13"/>
    <p:sldId id="267" r:id="rId14"/>
    <p:sldId id="271" r:id="rId15"/>
    <p:sldId id="269" r:id="rId16"/>
    <p:sldId id="270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BD7ED8-ED43-4B97-996A-F13B0CD79139}" v="93" dt="2026-06-15T11:55:46.5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anca Puértolas López" userId="b9f557c3e8a0ff24" providerId="LiveId" clId="{D1F8A744-BD4F-4EB9-8BEB-729C156D3978}"/>
    <pc:docChg chg="undo custSel addSld modSld sldOrd">
      <pc:chgData name="Blanca Puértolas López" userId="b9f557c3e8a0ff24" providerId="LiveId" clId="{D1F8A744-BD4F-4EB9-8BEB-729C156D3978}" dt="2026-06-15T11:56:19.689" v="794" actId="1076"/>
      <pc:docMkLst>
        <pc:docMk/>
      </pc:docMkLst>
      <pc:sldChg chg="addSp delSp modSp new mod setBg addAnim">
        <pc:chgData name="Blanca Puértolas López" userId="b9f557c3e8a0ff24" providerId="LiveId" clId="{D1F8A744-BD4F-4EB9-8BEB-729C156D3978}" dt="2026-06-15T11:35:26.060" v="444"/>
        <pc:sldMkLst>
          <pc:docMk/>
          <pc:sldMk cId="3977601419" sldId="256"/>
        </pc:sldMkLst>
        <pc:spChg chg="mod">
          <ac:chgData name="Blanca Puértolas López" userId="b9f557c3e8a0ff24" providerId="LiveId" clId="{D1F8A744-BD4F-4EB9-8BEB-729C156D3978}" dt="2026-06-15T11:35:18.297" v="443" actId="207"/>
          <ac:spMkLst>
            <pc:docMk/>
            <pc:sldMk cId="3977601419" sldId="256"/>
            <ac:spMk id="2" creationId="{CF5CB102-AFC1-99D1-083A-9FA6ED78B511}"/>
          </ac:spMkLst>
        </pc:spChg>
        <pc:spChg chg="mod">
          <ac:chgData name="Blanca Puértolas López" userId="b9f557c3e8a0ff24" providerId="LiveId" clId="{D1F8A744-BD4F-4EB9-8BEB-729C156D3978}" dt="2026-06-15T11:29:57.984" v="438" actId="1076"/>
          <ac:spMkLst>
            <pc:docMk/>
            <pc:sldMk cId="3977601419" sldId="256"/>
            <ac:spMk id="3" creationId="{63760E90-E582-035E-34B5-C935946B8017}"/>
          </ac:spMkLst>
        </pc:spChg>
        <pc:spChg chg="add del">
          <ac:chgData name="Blanca Puértolas López" userId="b9f557c3e8a0ff24" providerId="LiveId" clId="{D1F8A744-BD4F-4EB9-8BEB-729C156D3978}" dt="2026-06-15T11:34:47.978" v="440" actId="22"/>
          <ac:spMkLst>
            <pc:docMk/>
            <pc:sldMk cId="3977601419" sldId="256"/>
            <ac:spMk id="5" creationId="{515D4193-D306-F654-5CFD-6A8C87A1EBA0}"/>
          </ac:spMkLst>
        </pc:spChg>
        <pc:spChg chg="add del">
          <ac:chgData name="Blanca Puértolas López" userId="b9f557c3e8a0ff24" providerId="LiveId" clId="{D1F8A744-BD4F-4EB9-8BEB-729C156D3978}" dt="2026-06-15T10:25:08.482" v="91" actId="26606"/>
          <ac:spMkLst>
            <pc:docMk/>
            <pc:sldMk cId="3977601419" sldId="256"/>
            <ac:spMk id="1031" creationId="{A8384FB5-9ADC-4DDC-881B-597D56F5B15D}"/>
          </ac:spMkLst>
        </pc:spChg>
        <pc:spChg chg="add del">
          <ac:chgData name="Blanca Puértolas López" userId="b9f557c3e8a0ff24" providerId="LiveId" clId="{D1F8A744-BD4F-4EB9-8BEB-729C156D3978}" dt="2026-06-15T10:25:08.482" v="91" actId="26606"/>
          <ac:spMkLst>
            <pc:docMk/>
            <pc:sldMk cId="3977601419" sldId="256"/>
            <ac:spMk id="1033" creationId="{1199E1B1-A8C0-4FE8-A5A8-1CB41D69F857}"/>
          </ac:spMkLst>
        </pc:spChg>
        <pc:spChg chg="add del">
          <ac:chgData name="Blanca Puértolas López" userId="b9f557c3e8a0ff24" providerId="LiveId" clId="{D1F8A744-BD4F-4EB9-8BEB-729C156D3978}" dt="2026-06-15T10:25:08.482" v="91" actId="26606"/>
          <ac:spMkLst>
            <pc:docMk/>
            <pc:sldMk cId="3977601419" sldId="256"/>
            <ac:spMk id="1035" creationId="{84A8DE83-DE75-4B41-9DB4-A7EC0B0DEC0B}"/>
          </ac:spMkLst>
        </pc:spChg>
        <pc:spChg chg="add del">
          <ac:chgData name="Blanca Puértolas López" userId="b9f557c3e8a0ff24" providerId="LiveId" clId="{D1F8A744-BD4F-4EB9-8BEB-729C156D3978}" dt="2026-06-15T10:25:08.482" v="91" actId="26606"/>
          <ac:spMkLst>
            <pc:docMk/>
            <pc:sldMk cId="3977601419" sldId="256"/>
            <ac:spMk id="1037" creationId="{A7009A0A-BEF5-4EAC-AF15-E4F9F002E239}"/>
          </ac:spMkLst>
        </pc:spChg>
        <pc:spChg chg="add del">
          <ac:chgData name="Blanca Puértolas López" userId="b9f557c3e8a0ff24" providerId="LiveId" clId="{D1F8A744-BD4F-4EB9-8BEB-729C156D3978}" dt="2026-06-15T11:27:26.002" v="421" actId="26606"/>
          <ac:spMkLst>
            <pc:docMk/>
            <pc:sldMk cId="3977601419" sldId="256"/>
            <ac:spMk id="1039" creationId="{19D32F93-50AC-4C46-A5DB-291C60DDB7BD}"/>
          </ac:spMkLst>
        </pc:spChg>
        <pc:spChg chg="add del">
          <ac:chgData name="Blanca Puértolas López" userId="b9f557c3e8a0ff24" providerId="LiveId" clId="{D1F8A744-BD4F-4EB9-8BEB-729C156D3978}" dt="2026-06-15T11:27:26.002" v="421" actId="26606"/>
          <ac:spMkLst>
            <pc:docMk/>
            <pc:sldMk cId="3977601419" sldId="256"/>
            <ac:spMk id="1040" creationId="{827DC2C4-B485-428A-BF4A-472D2967F47F}"/>
          </ac:spMkLst>
        </pc:spChg>
        <pc:spChg chg="add del">
          <ac:chgData name="Blanca Puértolas López" userId="b9f557c3e8a0ff24" providerId="LiveId" clId="{D1F8A744-BD4F-4EB9-8BEB-729C156D3978}" dt="2026-06-15T11:27:26.002" v="421" actId="26606"/>
          <ac:spMkLst>
            <pc:docMk/>
            <pc:sldMk cId="3977601419" sldId="256"/>
            <ac:spMk id="1041" creationId="{EE04B5EB-F158-4507-90DD-BD23620C7CC9}"/>
          </ac:spMkLst>
        </pc:spChg>
        <pc:spChg chg="add del">
          <ac:chgData name="Blanca Puértolas López" userId="b9f557c3e8a0ff24" providerId="LiveId" clId="{D1F8A744-BD4F-4EB9-8BEB-729C156D3978}" dt="2026-06-15T11:27:35.296" v="426" actId="26606"/>
          <ac:spMkLst>
            <pc:docMk/>
            <pc:sldMk cId="3977601419" sldId="256"/>
            <ac:spMk id="1046" creationId="{F8446B12-7391-4711-8B31-112A0B896C76}"/>
          </ac:spMkLst>
        </pc:spChg>
        <pc:spChg chg="add del">
          <ac:chgData name="Blanca Puértolas López" userId="b9f557c3e8a0ff24" providerId="LiveId" clId="{D1F8A744-BD4F-4EB9-8BEB-729C156D3978}" dt="2026-06-15T11:28:11.978" v="430" actId="26606"/>
          <ac:spMkLst>
            <pc:docMk/>
            <pc:sldMk cId="3977601419" sldId="256"/>
            <ac:spMk id="1055" creationId="{F8446B12-7391-4711-8B31-112A0B896C76}"/>
          </ac:spMkLst>
        </pc:spChg>
        <pc:spChg chg="add del">
          <ac:chgData name="Blanca Puértolas López" userId="b9f557c3e8a0ff24" providerId="LiveId" clId="{D1F8A744-BD4F-4EB9-8BEB-729C156D3978}" dt="2026-06-15T11:29:19.552" v="431" actId="26606"/>
          <ac:spMkLst>
            <pc:docMk/>
            <pc:sldMk cId="3977601419" sldId="256"/>
            <ac:spMk id="1064" creationId="{F8446B12-7391-4711-8B31-112A0B896C76}"/>
          </ac:spMkLst>
        </pc:spChg>
        <pc:spChg chg="add">
          <ac:chgData name="Blanca Puértolas López" userId="b9f557c3e8a0ff24" providerId="LiveId" clId="{D1F8A744-BD4F-4EB9-8BEB-729C156D3978}" dt="2026-06-15T11:29:19.552" v="431" actId="26606"/>
          <ac:spMkLst>
            <pc:docMk/>
            <pc:sldMk cId="3977601419" sldId="256"/>
            <ac:spMk id="1073" creationId="{9B37791B-B040-4694-BFDC-8DD132D86E8E}"/>
          </ac:spMkLst>
        </pc:spChg>
        <pc:grpChg chg="add del">
          <ac:chgData name="Blanca Puértolas López" userId="b9f557c3e8a0ff24" providerId="LiveId" clId="{D1F8A744-BD4F-4EB9-8BEB-729C156D3978}" dt="2026-06-15T11:27:35.296" v="426" actId="26606"/>
          <ac:grpSpMkLst>
            <pc:docMk/>
            <pc:sldMk cId="3977601419" sldId="256"/>
            <ac:grpSpMk id="1048" creationId="{AC0B7807-0C83-4963-821A-69B172722E49}"/>
          </ac:grpSpMkLst>
        </pc:grpChg>
        <pc:grpChg chg="add del">
          <ac:chgData name="Blanca Puértolas López" userId="b9f557c3e8a0ff24" providerId="LiveId" clId="{D1F8A744-BD4F-4EB9-8BEB-729C156D3978}" dt="2026-06-15T11:28:11.978" v="430" actId="26606"/>
          <ac:grpSpMkLst>
            <pc:docMk/>
            <pc:sldMk cId="3977601419" sldId="256"/>
            <ac:grpSpMk id="1057" creationId="{4252769E-B9F0-4068-A645-5BBEF16E9C28}"/>
          </ac:grpSpMkLst>
        </pc:grpChg>
        <pc:grpChg chg="add del">
          <ac:chgData name="Blanca Puértolas López" userId="b9f557c3e8a0ff24" providerId="LiveId" clId="{D1F8A744-BD4F-4EB9-8BEB-729C156D3978}" dt="2026-06-15T11:29:19.552" v="431" actId="26606"/>
          <ac:grpSpMkLst>
            <pc:docMk/>
            <pc:sldMk cId="3977601419" sldId="256"/>
            <ac:grpSpMk id="1066" creationId="{AC0B7807-0C83-4963-821A-69B172722E49}"/>
          </ac:grpSpMkLst>
        </pc:grpChg>
        <pc:grpChg chg="add">
          <ac:chgData name="Blanca Puértolas López" userId="b9f557c3e8a0ff24" providerId="LiveId" clId="{D1F8A744-BD4F-4EB9-8BEB-729C156D3978}" dt="2026-06-15T11:29:19.552" v="431" actId="26606"/>
          <ac:grpSpMkLst>
            <pc:docMk/>
            <pc:sldMk cId="3977601419" sldId="256"/>
            <ac:grpSpMk id="1075" creationId="{59A59B10-9D94-4C5B-8BF0-95928DCEB198}"/>
          </ac:grpSpMkLst>
        </pc:grpChg>
        <pc:picChg chg="add mod ord">
          <ac:chgData name="Blanca Puértolas López" userId="b9f557c3e8a0ff24" providerId="LiveId" clId="{D1F8A744-BD4F-4EB9-8BEB-729C156D3978}" dt="2026-06-15T11:29:38.983" v="436" actId="14100"/>
          <ac:picMkLst>
            <pc:docMk/>
            <pc:sldMk cId="3977601419" sldId="256"/>
            <ac:picMk id="1026" creationId="{92353CA9-3C59-2832-78BC-2CBDF68F7692}"/>
          </ac:picMkLst>
        </pc:picChg>
      </pc:sldChg>
      <pc:sldChg chg="addSp delSp modSp new mod setBg">
        <pc:chgData name="Blanca Puértolas López" userId="b9f557c3e8a0ff24" providerId="LiveId" clId="{D1F8A744-BD4F-4EB9-8BEB-729C156D3978}" dt="2026-06-15T11:52:54.929" v="767" actId="14100"/>
        <pc:sldMkLst>
          <pc:docMk/>
          <pc:sldMk cId="2161181038" sldId="257"/>
        </pc:sldMkLst>
        <pc:spChg chg="mod">
          <ac:chgData name="Blanca Puértolas López" userId="b9f557c3e8a0ff24" providerId="LiveId" clId="{D1F8A744-BD4F-4EB9-8BEB-729C156D3978}" dt="2026-06-15T11:46:03.284" v="567" actId="1076"/>
          <ac:spMkLst>
            <pc:docMk/>
            <pc:sldMk cId="2161181038" sldId="257"/>
            <ac:spMk id="2" creationId="{E60154C2-C44D-4A64-4F25-65ACAE897E13}"/>
          </ac:spMkLst>
        </pc:spChg>
        <pc:spChg chg="mod">
          <ac:chgData name="Blanca Puértolas López" userId="b9f557c3e8a0ff24" providerId="LiveId" clId="{D1F8A744-BD4F-4EB9-8BEB-729C156D3978}" dt="2026-06-15T11:52:54.929" v="767" actId="14100"/>
          <ac:spMkLst>
            <pc:docMk/>
            <pc:sldMk cId="2161181038" sldId="257"/>
            <ac:spMk id="3" creationId="{5114DBA4-D4FE-6522-0DE4-DD70510DC59C}"/>
          </ac:spMkLst>
        </pc:spChg>
        <pc:spChg chg="add del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8" creationId="{09588DA8-065E-4F6F-8EFD-43104AB2E0CF}"/>
          </ac:spMkLst>
        </pc:spChg>
        <pc:spChg chg="add del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10" creationId="{C4285719-470E-454C-AF62-8323075F1F5B}"/>
          </ac:spMkLst>
        </pc:spChg>
        <pc:spChg chg="add">
          <ac:chgData name="Blanca Puértolas López" userId="b9f557c3e8a0ff24" providerId="LiveId" clId="{D1F8A744-BD4F-4EB9-8BEB-729C156D3978}" dt="2026-06-15T10:25:57.593" v="94" actId="26606"/>
          <ac:spMkLst>
            <pc:docMk/>
            <pc:sldMk cId="2161181038" sldId="257"/>
            <ac:spMk id="12" creationId="{CD9FE4EF-C4D8-49A0-B2FF-81D8DB7D8A24}"/>
          </ac:spMkLst>
        </pc:spChg>
        <pc:spChg chg="add del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14" creationId="{4300840D-0A0B-4512-BACA-B439D5B9C57C}"/>
          </ac:spMkLst>
        </pc:spChg>
        <pc:spChg chg="add del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16" creationId="{D2B78728-A580-49A7-84F9-6EF6F583ADE0}"/>
          </ac:spMkLst>
        </pc:spChg>
        <pc:spChg chg="add del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18" creationId="{38FAA1A1-D861-433F-88FA-1E9D6FD31D11}"/>
          </ac:spMkLst>
        </pc:spChg>
        <pc:spChg chg="add del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20" creationId="{8D71EDA1-87BF-4D5D-AB79-F346FD19278A}"/>
          </ac:spMkLst>
        </pc:spChg>
        <pc:spChg chg="add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26" creationId="{3ECBE1F1-D69B-4AFA-ABD5-8E41720EF6DE}"/>
          </ac:spMkLst>
        </pc:spChg>
        <pc:spChg chg="add">
          <ac:chgData name="Blanca Puértolas López" userId="b9f557c3e8a0ff24" providerId="LiveId" clId="{D1F8A744-BD4F-4EB9-8BEB-729C156D3978}" dt="2026-06-15T10:48:00.329" v="287" actId="26606"/>
          <ac:spMkLst>
            <pc:docMk/>
            <pc:sldMk cId="2161181038" sldId="257"/>
            <ac:spMk id="28" creationId="{603A6265-E10C-4B85-9C20-E75FCAF9CC63}"/>
          </ac:spMkLst>
        </pc:spChg>
      </pc:sldChg>
      <pc:sldChg chg="addSp delSp modSp new mod setBg">
        <pc:chgData name="Blanca Puértolas López" userId="b9f557c3e8a0ff24" providerId="LiveId" clId="{D1F8A744-BD4F-4EB9-8BEB-729C156D3978}" dt="2026-06-15T10:49:33.633" v="299" actId="20577"/>
        <pc:sldMkLst>
          <pc:docMk/>
          <pc:sldMk cId="2486617303" sldId="258"/>
        </pc:sldMkLst>
        <pc:spChg chg="mod">
          <ac:chgData name="Blanca Puértolas López" userId="b9f557c3e8a0ff24" providerId="LiveId" clId="{D1F8A744-BD4F-4EB9-8BEB-729C156D3978}" dt="2026-06-15T10:48:27.311" v="290" actId="26606"/>
          <ac:spMkLst>
            <pc:docMk/>
            <pc:sldMk cId="2486617303" sldId="258"/>
            <ac:spMk id="2" creationId="{56D13A9B-A924-129F-20B2-1357BBEA6322}"/>
          </ac:spMkLst>
        </pc:spChg>
        <pc:spChg chg="mod">
          <ac:chgData name="Blanca Puértolas López" userId="b9f557c3e8a0ff24" providerId="LiveId" clId="{D1F8A744-BD4F-4EB9-8BEB-729C156D3978}" dt="2026-06-15T10:49:33.633" v="299" actId="20577"/>
          <ac:spMkLst>
            <pc:docMk/>
            <pc:sldMk cId="2486617303" sldId="258"/>
            <ac:spMk id="3" creationId="{AEF9CD36-6147-261A-64B6-84321E3527FE}"/>
          </ac:spMkLst>
        </pc:spChg>
        <pc:spChg chg="add">
          <ac:chgData name="Blanca Puértolas López" userId="b9f557c3e8a0ff24" providerId="LiveId" clId="{D1F8A744-BD4F-4EB9-8BEB-729C156D3978}" dt="2026-06-15T10:48:27.311" v="290" actId="26606"/>
          <ac:spMkLst>
            <pc:docMk/>
            <pc:sldMk cId="2486617303" sldId="258"/>
            <ac:spMk id="8" creationId="{A2679492-7988-4050-9056-542444452411}"/>
          </ac:spMkLst>
        </pc:spChg>
        <pc:spChg chg="add del">
          <ac:chgData name="Blanca Puértolas López" userId="b9f557c3e8a0ff24" providerId="LiveId" clId="{D1F8A744-BD4F-4EB9-8BEB-729C156D3978}" dt="2026-06-15T10:48:27.301" v="289" actId="26606"/>
          <ac:spMkLst>
            <pc:docMk/>
            <pc:sldMk cId="2486617303" sldId="258"/>
            <ac:spMk id="9" creationId="{3ECBE1F1-D69B-4AFA-ABD5-8E41720EF6DE}"/>
          </ac:spMkLst>
        </pc:spChg>
        <pc:spChg chg="add">
          <ac:chgData name="Blanca Puértolas López" userId="b9f557c3e8a0ff24" providerId="LiveId" clId="{D1F8A744-BD4F-4EB9-8BEB-729C156D3978}" dt="2026-06-15T10:48:27.311" v="290" actId="26606"/>
          <ac:spMkLst>
            <pc:docMk/>
            <pc:sldMk cId="2486617303" sldId="258"/>
            <ac:spMk id="10" creationId="{B091B163-7D61-4891-ABCF-5C13D9C418D0}"/>
          </ac:spMkLst>
        </pc:spChg>
        <pc:spChg chg="add del">
          <ac:chgData name="Blanca Puértolas López" userId="b9f557c3e8a0ff24" providerId="LiveId" clId="{D1F8A744-BD4F-4EB9-8BEB-729C156D3978}" dt="2026-06-15T10:48:27.301" v="289" actId="26606"/>
          <ac:spMkLst>
            <pc:docMk/>
            <pc:sldMk cId="2486617303" sldId="258"/>
            <ac:spMk id="11" creationId="{603A6265-E10C-4B85-9C20-E75FCAF9CC63}"/>
          </ac:spMkLst>
        </pc:spChg>
        <pc:grpChg chg="add">
          <ac:chgData name="Blanca Puértolas López" userId="b9f557c3e8a0ff24" providerId="LiveId" clId="{D1F8A744-BD4F-4EB9-8BEB-729C156D3978}" dt="2026-06-15T10:48:27.311" v="290" actId="26606"/>
          <ac:grpSpMkLst>
            <pc:docMk/>
            <pc:sldMk cId="2486617303" sldId="258"/>
            <ac:grpSpMk id="12" creationId="{0474DF76-993E-44DE-AFB0-C416182ACECF}"/>
          </ac:grpSpMkLst>
        </pc:grpChg>
        <pc:picChg chg="add del">
          <ac:chgData name="Blanca Puértolas López" userId="b9f557c3e8a0ff24" providerId="LiveId" clId="{D1F8A744-BD4F-4EB9-8BEB-729C156D3978}" dt="2026-06-15T10:48:27.301" v="289" actId="26606"/>
          <ac:picMkLst>
            <pc:docMk/>
            <pc:sldMk cId="2486617303" sldId="258"/>
            <ac:picMk id="5" creationId="{E0336244-7036-E4EF-991C-0317B8A17CFC}"/>
          </ac:picMkLst>
        </pc:picChg>
        <pc:cxnChg chg="add">
          <ac:chgData name="Blanca Puértolas López" userId="b9f557c3e8a0ff24" providerId="LiveId" clId="{D1F8A744-BD4F-4EB9-8BEB-729C156D3978}" dt="2026-06-15T10:48:27.311" v="290" actId="26606"/>
          <ac:cxnSpMkLst>
            <pc:docMk/>
            <pc:sldMk cId="2486617303" sldId="258"/>
            <ac:cxnSpMk id="17" creationId="{C49DA8F6-BCC1-4447-B54C-57856834B94B}"/>
          </ac:cxnSpMkLst>
        </pc:cxnChg>
      </pc:sldChg>
      <pc:sldChg chg="addSp delSp modSp new mod setBg">
        <pc:chgData name="Blanca Puértolas López" userId="b9f557c3e8a0ff24" providerId="LiveId" clId="{D1F8A744-BD4F-4EB9-8BEB-729C156D3978}" dt="2026-06-15T11:53:43.066" v="773" actId="122"/>
        <pc:sldMkLst>
          <pc:docMk/>
          <pc:sldMk cId="2244012701" sldId="259"/>
        </pc:sldMkLst>
        <pc:spChg chg="mod">
          <ac:chgData name="Blanca Puértolas López" userId="b9f557c3e8a0ff24" providerId="LiveId" clId="{D1F8A744-BD4F-4EB9-8BEB-729C156D3978}" dt="2026-06-15T11:53:21.985" v="768" actId="26606"/>
          <ac:spMkLst>
            <pc:docMk/>
            <pc:sldMk cId="2244012701" sldId="259"/>
            <ac:spMk id="2" creationId="{49725AA7-DC63-39FD-3AA7-60ABF0C8B1BF}"/>
          </ac:spMkLst>
        </pc:spChg>
        <pc:spChg chg="del mod">
          <ac:chgData name="Blanca Puértolas López" userId="b9f557c3e8a0ff24" providerId="LiveId" clId="{D1F8A744-BD4F-4EB9-8BEB-729C156D3978}" dt="2026-06-15T10:50:00.719" v="300" actId="26606"/>
          <ac:spMkLst>
            <pc:docMk/>
            <pc:sldMk cId="2244012701" sldId="259"/>
            <ac:spMk id="3" creationId="{4846330A-E342-1498-C1B3-3E7E10D339A9}"/>
          </ac:spMkLst>
        </pc:spChg>
        <pc:spChg chg="add mod">
          <ac:chgData name="Blanca Puértolas López" userId="b9f557c3e8a0ff24" providerId="LiveId" clId="{D1F8A744-BD4F-4EB9-8BEB-729C156D3978}" dt="2026-06-15T11:53:43.066" v="773" actId="122"/>
          <ac:spMkLst>
            <pc:docMk/>
            <pc:sldMk cId="2244012701" sldId="259"/>
            <ac:spMk id="5" creationId="{B8670AD0-081D-C58C-15A4-8B3176B9C51E}"/>
          </ac:spMkLst>
        </pc:spChg>
        <pc:spChg chg="add">
          <ac:chgData name="Blanca Puértolas López" userId="b9f557c3e8a0ff24" providerId="LiveId" clId="{D1F8A744-BD4F-4EB9-8BEB-729C156D3978}" dt="2026-06-15T11:53:21.985" v="768" actId="26606"/>
          <ac:spMkLst>
            <pc:docMk/>
            <pc:sldMk cId="2244012701" sldId="259"/>
            <ac:spMk id="13" creationId="{D1D34770-47A8-402C-AF23-2B653F2D88C1}"/>
          </ac:spMkLst>
        </pc:spChg>
        <pc:graphicFrameChg chg="add mod ord modGraphic">
          <ac:chgData name="Blanca Puértolas López" userId="b9f557c3e8a0ff24" providerId="LiveId" clId="{D1F8A744-BD4F-4EB9-8BEB-729C156D3978}" dt="2026-06-15T11:53:27.212" v="769" actId="1076"/>
          <ac:graphicFrameMkLst>
            <pc:docMk/>
            <pc:sldMk cId="2244012701" sldId="259"/>
            <ac:graphicFrameMk id="7" creationId="{F07AB9C3-79B1-A295-A19A-D52099754C37}"/>
          </ac:graphicFrameMkLst>
        </pc:graphicFrameChg>
        <pc:picChg chg="add">
          <ac:chgData name="Blanca Puértolas López" userId="b9f557c3e8a0ff24" providerId="LiveId" clId="{D1F8A744-BD4F-4EB9-8BEB-729C156D3978}" dt="2026-06-15T11:53:21.985" v="768" actId="26606"/>
          <ac:picMkLst>
            <pc:docMk/>
            <pc:sldMk cId="2244012701" sldId="259"/>
            <ac:picMk id="9" creationId="{D7E1D15D-BF5F-8286-E08F-CA805F51F9F8}"/>
          </ac:picMkLst>
        </pc:picChg>
      </pc:sldChg>
      <pc:sldChg chg="addSp delSp modSp new mod setBg">
        <pc:chgData name="Blanca Puértolas López" userId="b9f557c3e8a0ff24" providerId="LiveId" clId="{D1F8A744-BD4F-4EB9-8BEB-729C156D3978}" dt="2026-06-15T10:51:12.127" v="307" actId="26606"/>
        <pc:sldMkLst>
          <pc:docMk/>
          <pc:sldMk cId="634975491" sldId="260"/>
        </pc:sldMkLst>
        <pc:spChg chg="mod">
          <ac:chgData name="Blanca Puértolas López" userId="b9f557c3e8a0ff24" providerId="LiveId" clId="{D1F8A744-BD4F-4EB9-8BEB-729C156D3978}" dt="2026-06-15T10:50:51.968" v="306" actId="1076"/>
          <ac:spMkLst>
            <pc:docMk/>
            <pc:sldMk cId="634975491" sldId="260"/>
            <ac:spMk id="2" creationId="{31D0F5EA-0A57-115D-E98A-349D9A02DFFB}"/>
          </ac:spMkLst>
        </pc:spChg>
        <pc:spChg chg="del mod">
          <ac:chgData name="Blanca Puértolas López" userId="b9f557c3e8a0ff24" providerId="LiveId" clId="{D1F8A744-BD4F-4EB9-8BEB-729C156D3978}" dt="2026-06-15T10:50:33.993" v="301" actId="26606"/>
          <ac:spMkLst>
            <pc:docMk/>
            <pc:sldMk cId="634975491" sldId="260"/>
            <ac:spMk id="3" creationId="{B8864A59-62B0-4EA3-6BCA-22F5C1A1D41E}"/>
          </ac:spMkLst>
        </pc:spChg>
        <pc:spChg chg="add del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9" creationId="{BACC6370-2D7E-4714-9D71-7542949D7D5D}"/>
          </ac:spMkLst>
        </pc:spChg>
        <pc:spChg chg="add del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11" creationId="{F68B3F68-107C-434F-AA38-110D5EA91B85}"/>
          </ac:spMkLst>
        </pc:spChg>
        <pc:spChg chg="add del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13" creationId="{AAD0DBB9-1A4B-4391-81D4-CB19F9AB918A}"/>
          </ac:spMkLst>
        </pc:spChg>
        <pc:spChg chg="add del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15" creationId="{063BBA22-50EA-4C4D-BE05-F1CE4E63AA56}"/>
          </ac:spMkLst>
        </pc:spChg>
        <pc:spChg chg="add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20" creationId="{BACC6370-2D7E-4714-9D71-7542949D7D5D}"/>
          </ac:spMkLst>
        </pc:spChg>
        <pc:spChg chg="add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22" creationId="{F68B3F68-107C-434F-AA38-110D5EA91B85}"/>
          </ac:spMkLst>
        </pc:spChg>
        <pc:spChg chg="add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24" creationId="{AAD0DBB9-1A4B-4391-81D4-CB19F9AB918A}"/>
          </ac:spMkLst>
        </pc:spChg>
        <pc:spChg chg="add">
          <ac:chgData name="Blanca Puértolas López" userId="b9f557c3e8a0ff24" providerId="LiveId" clId="{D1F8A744-BD4F-4EB9-8BEB-729C156D3978}" dt="2026-06-15T10:51:12.127" v="307" actId="26606"/>
          <ac:spMkLst>
            <pc:docMk/>
            <pc:sldMk cId="634975491" sldId="260"/>
            <ac:spMk id="26" creationId="{063BBA22-50EA-4C4D-BE05-F1CE4E63AA56}"/>
          </ac:spMkLst>
        </pc:spChg>
        <pc:graphicFrameChg chg="add mod modGraphic">
          <ac:chgData name="Blanca Puértolas López" userId="b9f557c3e8a0ff24" providerId="LiveId" clId="{D1F8A744-BD4F-4EB9-8BEB-729C156D3978}" dt="2026-06-15T10:51:12.127" v="307" actId="26606"/>
          <ac:graphicFrameMkLst>
            <pc:docMk/>
            <pc:sldMk cId="634975491" sldId="260"/>
            <ac:graphicFrameMk id="5" creationId="{4CF868A1-4302-80FA-C167-BB844CA8E9F1}"/>
          </ac:graphicFrameMkLst>
        </pc:graphicFrameChg>
      </pc:sldChg>
      <pc:sldChg chg="addSp delSp modSp new mod setBg">
        <pc:chgData name="Blanca Puértolas López" userId="b9f557c3e8a0ff24" providerId="LiveId" clId="{D1F8A744-BD4F-4EB9-8BEB-729C156D3978}" dt="2026-06-15T10:53:26.153" v="337" actId="20577"/>
        <pc:sldMkLst>
          <pc:docMk/>
          <pc:sldMk cId="3437529912" sldId="261"/>
        </pc:sldMkLst>
        <pc:spChg chg="mod">
          <ac:chgData name="Blanca Puértolas López" userId="b9f557c3e8a0ff24" providerId="LiveId" clId="{D1F8A744-BD4F-4EB9-8BEB-729C156D3978}" dt="2026-06-15T10:51:55.918" v="310" actId="26606"/>
          <ac:spMkLst>
            <pc:docMk/>
            <pc:sldMk cId="3437529912" sldId="261"/>
            <ac:spMk id="2" creationId="{7FE4366F-671B-39E7-3AFB-326CD76C88B7}"/>
          </ac:spMkLst>
        </pc:spChg>
        <pc:spChg chg="del mod">
          <ac:chgData name="Blanca Puértolas López" userId="b9f557c3e8a0ff24" providerId="LiveId" clId="{D1F8A744-BD4F-4EB9-8BEB-729C156D3978}" dt="2026-06-15T10:51:22.688" v="308" actId="26606"/>
          <ac:spMkLst>
            <pc:docMk/>
            <pc:sldMk cId="3437529912" sldId="261"/>
            <ac:spMk id="3" creationId="{1E2DF078-ACD2-CC02-C8E0-85E45BEE32AE}"/>
          </ac:spMkLst>
        </pc:spChg>
        <pc:spChg chg="add del">
          <ac:chgData name="Blanca Puértolas López" userId="b9f557c3e8a0ff24" providerId="LiveId" clId="{D1F8A744-BD4F-4EB9-8BEB-729C156D3978}" dt="2026-06-15T10:51:55.918" v="310" actId="26606"/>
          <ac:spMkLst>
            <pc:docMk/>
            <pc:sldMk cId="3437529912" sldId="261"/>
            <ac:spMk id="9" creationId="{70DFC902-7D23-471A-B557-B6B6917D7A0D}"/>
          </ac:spMkLst>
        </pc:spChg>
        <pc:spChg chg="add del">
          <ac:chgData name="Blanca Puértolas López" userId="b9f557c3e8a0ff24" providerId="LiveId" clId="{D1F8A744-BD4F-4EB9-8BEB-729C156D3978}" dt="2026-06-15T10:51:55.918" v="310" actId="26606"/>
          <ac:spMkLst>
            <pc:docMk/>
            <pc:sldMk cId="3437529912" sldId="261"/>
            <ac:spMk id="11" creationId="{A55D5633-D557-4DCA-982C-FF36EB7A1C00}"/>
          </ac:spMkLst>
        </pc:spChg>
        <pc:spChg chg="add">
          <ac:chgData name="Blanca Puértolas López" userId="b9f557c3e8a0ff24" providerId="LiveId" clId="{D1F8A744-BD4F-4EB9-8BEB-729C156D3978}" dt="2026-06-15T10:51:55.918" v="310" actId="26606"/>
          <ac:spMkLst>
            <pc:docMk/>
            <pc:sldMk cId="3437529912" sldId="261"/>
            <ac:spMk id="17" creationId="{230C3D3F-804C-4A71-8E21-2B62A4081F40}"/>
          </ac:spMkLst>
        </pc:spChg>
        <pc:graphicFrameChg chg="add mod modGraphic">
          <ac:chgData name="Blanca Puértolas López" userId="b9f557c3e8a0ff24" providerId="LiveId" clId="{D1F8A744-BD4F-4EB9-8BEB-729C156D3978}" dt="2026-06-15T10:53:26.153" v="337" actId="20577"/>
          <ac:graphicFrameMkLst>
            <pc:docMk/>
            <pc:sldMk cId="3437529912" sldId="261"/>
            <ac:graphicFrameMk id="5" creationId="{A281E637-F8F7-B23F-36F6-3D430C40D193}"/>
          </ac:graphicFrameMkLst>
        </pc:graphicFrameChg>
        <pc:picChg chg="add">
          <ac:chgData name="Blanca Puértolas López" userId="b9f557c3e8a0ff24" providerId="LiveId" clId="{D1F8A744-BD4F-4EB9-8BEB-729C156D3978}" dt="2026-06-15T10:51:55.918" v="310" actId="26606"/>
          <ac:picMkLst>
            <pc:docMk/>
            <pc:sldMk cId="3437529912" sldId="261"/>
            <ac:picMk id="13" creationId="{5AA9F3E7-A597-8677-C142-8E2DC5352A8B}"/>
          </ac:picMkLst>
        </pc:picChg>
      </pc:sldChg>
      <pc:sldChg chg="addSp modSp new mod setBg">
        <pc:chgData name="Blanca Puértolas López" userId="b9f557c3e8a0ff24" providerId="LiveId" clId="{D1F8A744-BD4F-4EB9-8BEB-729C156D3978}" dt="2026-06-15T10:52:14.551" v="311" actId="26606"/>
        <pc:sldMkLst>
          <pc:docMk/>
          <pc:sldMk cId="2250975009" sldId="262"/>
        </pc:sldMkLst>
        <pc:spChg chg="mod">
          <ac:chgData name="Blanca Puértolas López" userId="b9f557c3e8a0ff24" providerId="LiveId" clId="{D1F8A744-BD4F-4EB9-8BEB-729C156D3978}" dt="2026-06-15T10:52:14.551" v="311" actId="26606"/>
          <ac:spMkLst>
            <pc:docMk/>
            <pc:sldMk cId="2250975009" sldId="262"/>
            <ac:spMk id="2" creationId="{A74D626B-941F-DD4A-A963-26D88040BB46}"/>
          </ac:spMkLst>
        </pc:spChg>
        <pc:spChg chg="mod">
          <ac:chgData name="Blanca Puértolas López" userId="b9f557c3e8a0ff24" providerId="LiveId" clId="{D1F8A744-BD4F-4EB9-8BEB-729C156D3978}" dt="2026-06-15T10:52:14.551" v="311" actId="26606"/>
          <ac:spMkLst>
            <pc:docMk/>
            <pc:sldMk cId="2250975009" sldId="262"/>
            <ac:spMk id="3" creationId="{A19A976B-E9F4-8BDA-856A-DF31EA0B00A6}"/>
          </ac:spMkLst>
        </pc:spChg>
        <pc:spChg chg="add mod">
          <ac:chgData name="Blanca Puértolas López" userId="b9f557c3e8a0ff24" providerId="LiveId" clId="{D1F8A744-BD4F-4EB9-8BEB-729C156D3978}" dt="2026-06-15T10:52:14.551" v="311" actId="26606"/>
          <ac:spMkLst>
            <pc:docMk/>
            <pc:sldMk cId="2250975009" sldId="262"/>
            <ac:spMk id="5" creationId="{BCCD94E7-6E74-807C-88E0-06BB3B6D2D2D}"/>
          </ac:spMkLst>
        </pc:spChg>
        <pc:spChg chg="add">
          <ac:chgData name="Blanca Puértolas López" userId="b9f557c3e8a0ff24" providerId="LiveId" clId="{D1F8A744-BD4F-4EB9-8BEB-729C156D3978}" dt="2026-06-15T10:52:14.551" v="311" actId="26606"/>
          <ac:spMkLst>
            <pc:docMk/>
            <pc:sldMk cId="2250975009" sldId="262"/>
            <ac:spMk id="10" creationId="{8CA06CD6-90CA-4C45-856C-6771339E1E22}"/>
          </ac:spMkLst>
        </pc:spChg>
        <pc:cxnChg chg="add">
          <ac:chgData name="Blanca Puértolas López" userId="b9f557c3e8a0ff24" providerId="LiveId" clId="{D1F8A744-BD4F-4EB9-8BEB-729C156D3978}" dt="2026-06-15T10:52:14.551" v="311" actId="26606"/>
          <ac:cxnSpMkLst>
            <pc:docMk/>
            <pc:sldMk cId="2250975009" sldId="262"/>
            <ac:cxnSpMk id="12" creationId="{5021601D-2758-4B15-A31C-FDA184C51B3A}"/>
          </ac:cxnSpMkLst>
        </pc:cxnChg>
      </pc:sldChg>
      <pc:sldChg chg="addSp modSp new mod setBg">
        <pc:chgData name="Blanca Puértolas López" userId="b9f557c3e8a0ff24" providerId="LiveId" clId="{D1F8A744-BD4F-4EB9-8BEB-729C156D3978}" dt="2026-06-15T10:52:47.661" v="315" actId="27636"/>
        <pc:sldMkLst>
          <pc:docMk/>
          <pc:sldMk cId="3329433510" sldId="263"/>
        </pc:sldMkLst>
        <pc:spChg chg="mod">
          <ac:chgData name="Blanca Puértolas López" userId="b9f557c3e8a0ff24" providerId="LiveId" clId="{D1F8A744-BD4F-4EB9-8BEB-729C156D3978}" dt="2026-06-15T10:52:31.661" v="312" actId="26606"/>
          <ac:spMkLst>
            <pc:docMk/>
            <pc:sldMk cId="3329433510" sldId="263"/>
            <ac:spMk id="2" creationId="{5B8A78E2-EEA9-1A10-3B0F-964B963B24A6}"/>
          </ac:spMkLst>
        </pc:spChg>
        <pc:spChg chg="mod">
          <ac:chgData name="Blanca Puértolas López" userId="b9f557c3e8a0ff24" providerId="LiveId" clId="{D1F8A744-BD4F-4EB9-8BEB-729C156D3978}" dt="2026-06-15T10:52:47.661" v="315" actId="27636"/>
          <ac:spMkLst>
            <pc:docMk/>
            <pc:sldMk cId="3329433510" sldId="263"/>
            <ac:spMk id="3" creationId="{A4387B46-BF6B-89FB-3A2E-946DCD90D971}"/>
          </ac:spMkLst>
        </pc:spChg>
        <pc:spChg chg="add">
          <ac:chgData name="Blanca Puértolas López" userId="b9f557c3e8a0ff24" providerId="LiveId" clId="{D1F8A744-BD4F-4EB9-8BEB-729C156D3978}" dt="2026-06-15T10:52:31.661" v="312" actId="26606"/>
          <ac:spMkLst>
            <pc:docMk/>
            <pc:sldMk cId="3329433510" sldId="263"/>
            <ac:spMk id="8" creationId="{907EF6B7-1338-4443-8C46-6A318D952DFD}"/>
          </ac:spMkLst>
        </pc:spChg>
        <pc:spChg chg="add">
          <ac:chgData name="Blanca Puértolas López" userId="b9f557c3e8a0ff24" providerId="LiveId" clId="{D1F8A744-BD4F-4EB9-8BEB-729C156D3978}" dt="2026-06-15T10:52:31.661" v="312" actId="26606"/>
          <ac:spMkLst>
            <pc:docMk/>
            <pc:sldMk cId="3329433510" sldId="263"/>
            <ac:spMk id="10" creationId="{DAAE4CDD-124C-4DCF-9584-B6033B545DD5}"/>
          </ac:spMkLst>
        </pc:spChg>
        <pc:spChg chg="add">
          <ac:chgData name="Blanca Puértolas López" userId="b9f557c3e8a0ff24" providerId="LiveId" clId="{D1F8A744-BD4F-4EB9-8BEB-729C156D3978}" dt="2026-06-15T10:52:31.661" v="312" actId="26606"/>
          <ac:spMkLst>
            <pc:docMk/>
            <pc:sldMk cId="3329433510" sldId="263"/>
            <ac:spMk id="12" creationId="{081E4A58-353D-44AE-B2FC-2A74E2E400F7}"/>
          </ac:spMkLst>
        </pc:spChg>
      </pc:sldChg>
      <pc:sldChg chg="addSp modSp add mod setBg">
        <pc:chgData name="Blanca Puértolas López" userId="b9f557c3e8a0ff24" providerId="LiveId" clId="{D1F8A744-BD4F-4EB9-8BEB-729C156D3978}" dt="2026-06-15T10:53:53.529" v="339" actId="26606"/>
        <pc:sldMkLst>
          <pc:docMk/>
          <pc:sldMk cId="2052331024" sldId="264"/>
        </pc:sldMkLst>
        <pc:spChg chg="mod">
          <ac:chgData name="Blanca Puértolas López" userId="b9f557c3e8a0ff24" providerId="LiveId" clId="{D1F8A744-BD4F-4EB9-8BEB-729C156D3978}" dt="2026-06-15T10:53:53.529" v="339" actId="26606"/>
          <ac:spMkLst>
            <pc:docMk/>
            <pc:sldMk cId="2052331024" sldId="264"/>
            <ac:spMk id="2" creationId="{89A5ED0E-E3C2-3D23-2BEB-14D4CD9CFC4C}"/>
          </ac:spMkLst>
        </pc:spChg>
        <pc:spChg chg="mod">
          <ac:chgData name="Blanca Puértolas López" userId="b9f557c3e8a0ff24" providerId="LiveId" clId="{D1F8A744-BD4F-4EB9-8BEB-729C156D3978}" dt="2026-06-15T10:53:53.529" v="339" actId="26606"/>
          <ac:spMkLst>
            <pc:docMk/>
            <pc:sldMk cId="2052331024" sldId="264"/>
            <ac:spMk id="3" creationId="{804BE1F1-33A6-35C1-79E3-7D5FF4510030}"/>
          </ac:spMkLst>
        </pc:spChg>
        <pc:spChg chg="add">
          <ac:chgData name="Blanca Puértolas López" userId="b9f557c3e8a0ff24" providerId="LiveId" clId="{D1F8A744-BD4F-4EB9-8BEB-729C156D3978}" dt="2026-06-15T10:53:53.529" v="339" actId="26606"/>
          <ac:spMkLst>
            <pc:docMk/>
            <pc:sldMk cId="2052331024" sldId="264"/>
            <ac:spMk id="8" creationId="{907EF6B7-1338-4443-8C46-6A318D952DFD}"/>
          </ac:spMkLst>
        </pc:spChg>
        <pc:spChg chg="add">
          <ac:chgData name="Blanca Puértolas López" userId="b9f557c3e8a0ff24" providerId="LiveId" clId="{D1F8A744-BD4F-4EB9-8BEB-729C156D3978}" dt="2026-06-15T10:53:53.529" v="339" actId="26606"/>
          <ac:spMkLst>
            <pc:docMk/>
            <pc:sldMk cId="2052331024" sldId="264"/>
            <ac:spMk id="10" creationId="{DAAE4CDD-124C-4DCF-9584-B6033B545DD5}"/>
          </ac:spMkLst>
        </pc:spChg>
        <pc:spChg chg="add">
          <ac:chgData name="Blanca Puértolas López" userId="b9f557c3e8a0ff24" providerId="LiveId" clId="{D1F8A744-BD4F-4EB9-8BEB-729C156D3978}" dt="2026-06-15T10:53:53.529" v="339" actId="26606"/>
          <ac:spMkLst>
            <pc:docMk/>
            <pc:sldMk cId="2052331024" sldId="264"/>
            <ac:spMk id="12" creationId="{081E4A58-353D-44AE-B2FC-2A74E2E400F7}"/>
          </ac:spMkLst>
        </pc:spChg>
      </pc:sldChg>
      <pc:sldChg chg="addSp modSp add mod setBg">
        <pc:chgData name="Blanca Puértolas López" userId="b9f557c3e8a0ff24" providerId="LiveId" clId="{D1F8A744-BD4F-4EB9-8BEB-729C156D3978}" dt="2026-06-15T11:55:01.371" v="783" actId="255"/>
        <pc:sldMkLst>
          <pc:docMk/>
          <pc:sldMk cId="403445810" sldId="265"/>
        </pc:sldMkLst>
        <pc:spChg chg="mod">
          <ac:chgData name="Blanca Puértolas López" userId="b9f557c3e8a0ff24" providerId="LiveId" clId="{D1F8A744-BD4F-4EB9-8BEB-729C156D3978}" dt="2026-06-15T10:54:00.440" v="340" actId="26606"/>
          <ac:spMkLst>
            <pc:docMk/>
            <pc:sldMk cId="403445810" sldId="265"/>
            <ac:spMk id="2" creationId="{0DFC94AF-2930-8273-830B-D3DB6A376386}"/>
          </ac:spMkLst>
        </pc:spChg>
        <pc:spChg chg="mod">
          <ac:chgData name="Blanca Puértolas López" userId="b9f557c3e8a0ff24" providerId="LiveId" clId="{D1F8A744-BD4F-4EB9-8BEB-729C156D3978}" dt="2026-06-15T11:55:01.371" v="783" actId="255"/>
          <ac:spMkLst>
            <pc:docMk/>
            <pc:sldMk cId="403445810" sldId="265"/>
            <ac:spMk id="3" creationId="{93E8BF34-452E-1596-BA90-8BC531B79215}"/>
          </ac:spMkLst>
        </pc:spChg>
        <pc:spChg chg="add">
          <ac:chgData name="Blanca Puértolas López" userId="b9f557c3e8a0ff24" providerId="LiveId" clId="{D1F8A744-BD4F-4EB9-8BEB-729C156D3978}" dt="2026-06-15T10:54:00.440" v="340" actId="26606"/>
          <ac:spMkLst>
            <pc:docMk/>
            <pc:sldMk cId="403445810" sldId="265"/>
            <ac:spMk id="8" creationId="{907EF6B7-1338-4443-8C46-6A318D952DFD}"/>
          </ac:spMkLst>
        </pc:spChg>
        <pc:spChg chg="add">
          <ac:chgData name="Blanca Puértolas López" userId="b9f557c3e8a0ff24" providerId="LiveId" clId="{D1F8A744-BD4F-4EB9-8BEB-729C156D3978}" dt="2026-06-15T10:54:00.440" v="340" actId="26606"/>
          <ac:spMkLst>
            <pc:docMk/>
            <pc:sldMk cId="403445810" sldId="265"/>
            <ac:spMk id="10" creationId="{DAAE4CDD-124C-4DCF-9584-B6033B545DD5}"/>
          </ac:spMkLst>
        </pc:spChg>
        <pc:spChg chg="add">
          <ac:chgData name="Blanca Puértolas López" userId="b9f557c3e8a0ff24" providerId="LiveId" clId="{D1F8A744-BD4F-4EB9-8BEB-729C156D3978}" dt="2026-06-15T10:54:00.440" v="340" actId="26606"/>
          <ac:spMkLst>
            <pc:docMk/>
            <pc:sldMk cId="403445810" sldId="265"/>
            <ac:spMk id="12" creationId="{081E4A58-353D-44AE-B2FC-2A74E2E400F7}"/>
          </ac:spMkLst>
        </pc:spChg>
      </pc:sldChg>
      <pc:sldChg chg="addSp modSp add mod setBg">
        <pc:chgData name="Blanca Puértolas López" userId="b9f557c3e8a0ff24" providerId="LiveId" clId="{D1F8A744-BD4F-4EB9-8BEB-729C156D3978}" dt="2026-06-15T10:54:05.273" v="341" actId="26606"/>
        <pc:sldMkLst>
          <pc:docMk/>
          <pc:sldMk cId="871825386" sldId="266"/>
        </pc:sldMkLst>
        <pc:spChg chg="mod">
          <ac:chgData name="Blanca Puértolas López" userId="b9f557c3e8a0ff24" providerId="LiveId" clId="{D1F8A744-BD4F-4EB9-8BEB-729C156D3978}" dt="2026-06-15T10:54:05.273" v="341" actId="26606"/>
          <ac:spMkLst>
            <pc:docMk/>
            <pc:sldMk cId="871825386" sldId="266"/>
            <ac:spMk id="2" creationId="{B761817E-D6E2-F74F-71A4-D1715A9A147F}"/>
          </ac:spMkLst>
        </pc:spChg>
        <pc:spChg chg="mod">
          <ac:chgData name="Blanca Puértolas López" userId="b9f557c3e8a0ff24" providerId="LiveId" clId="{D1F8A744-BD4F-4EB9-8BEB-729C156D3978}" dt="2026-06-15T10:54:05.273" v="341" actId="26606"/>
          <ac:spMkLst>
            <pc:docMk/>
            <pc:sldMk cId="871825386" sldId="266"/>
            <ac:spMk id="3" creationId="{DE66960E-CD09-5FAB-6A14-7AA308A3D866}"/>
          </ac:spMkLst>
        </pc:spChg>
        <pc:spChg chg="add">
          <ac:chgData name="Blanca Puértolas López" userId="b9f557c3e8a0ff24" providerId="LiveId" clId="{D1F8A744-BD4F-4EB9-8BEB-729C156D3978}" dt="2026-06-15T10:54:05.273" v="341" actId="26606"/>
          <ac:spMkLst>
            <pc:docMk/>
            <pc:sldMk cId="871825386" sldId="266"/>
            <ac:spMk id="8" creationId="{907EF6B7-1338-4443-8C46-6A318D952DFD}"/>
          </ac:spMkLst>
        </pc:spChg>
        <pc:spChg chg="add">
          <ac:chgData name="Blanca Puértolas López" userId="b9f557c3e8a0ff24" providerId="LiveId" clId="{D1F8A744-BD4F-4EB9-8BEB-729C156D3978}" dt="2026-06-15T10:54:05.273" v="341" actId="26606"/>
          <ac:spMkLst>
            <pc:docMk/>
            <pc:sldMk cId="871825386" sldId="266"/>
            <ac:spMk id="10" creationId="{DAAE4CDD-124C-4DCF-9584-B6033B545DD5}"/>
          </ac:spMkLst>
        </pc:spChg>
        <pc:spChg chg="add">
          <ac:chgData name="Blanca Puértolas López" userId="b9f557c3e8a0ff24" providerId="LiveId" clId="{D1F8A744-BD4F-4EB9-8BEB-729C156D3978}" dt="2026-06-15T10:54:05.273" v="341" actId="26606"/>
          <ac:spMkLst>
            <pc:docMk/>
            <pc:sldMk cId="871825386" sldId="266"/>
            <ac:spMk id="12" creationId="{081E4A58-353D-44AE-B2FC-2A74E2E400F7}"/>
          </ac:spMkLst>
        </pc:spChg>
      </pc:sldChg>
      <pc:sldChg chg="addSp modSp add mod setBg">
        <pc:chgData name="Blanca Puértolas López" userId="b9f557c3e8a0ff24" providerId="LiveId" clId="{D1F8A744-BD4F-4EB9-8BEB-729C156D3978}" dt="2026-06-15T10:54:13.109" v="342" actId="26606"/>
        <pc:sldMkLst>
          <pc:docMk/>
          <pc:sldMk cId="63213150" sldId="267"/>
        </pc:sldMkLst>
        <pc:spChg chg="mod">
          <ac:chgData name="Blanca Puértolas López" userId="b9f557c3e8a0ff24" providerId="LiveId" clId="{D1F8A744-BD4F-4EB9-8BEB-729C156D3978}" dt="2026-06-15T10:54:13.109" v="342" actId="26606"/>
          <ac:spMkLst>
            <pc:docMk/>
            <pc:sldMk cId="63213150" sldId="267"/>
            <ac:spMk id="2" creationId="{4C7E5769-5D08-7C05-1F2F-98208D55F4B7}"/>
          </ac:spMkLst>
        </pc:spChg>
        <pc:spChg chg="mod">
          <ac:chgData name="Blanca Puértolas López" userId="b9f557c3e8a0ff24" providerId="LiveId" clId="{D1F8A744-BD4F-4EB9-8BEB-729C156D3978}" dt="2026-06-15T10:54:13.109" v="342" actId="26606"/>
          <ac:spMkLst>
            <pc:docMk/>
            <pc:sldMk cId="63213150" sldId="267"/>
            <ac:spMk id="3" creationId="{993BDCA4-9DF3-8072-839A-431CA9A86689}"/>
          </ac:spMkLst>
        </pc:spChg>
        <pc:spChg chg="add">
          <ac:chgData name="Blanca Puértolas López" userId="b9f557c3e8a0ff24" providerId="LiveId" clId="{D1F8A744-BD4F-4EB9-8BEB-729C156D3978}" dt="2026-06-15T10:54:13.109" v="342" actId="26606"/>
          <ac:spMkLst>
            <pc:docMk/>
            <pc:sldMk cId="63213150" sldId="267"/>
            <ac:spMk id="8" creationId="{907EF6B7-1338-4443-8C46-6A318D952DFD}"/>
          </ac:spMkLst>
        </pc:spChg>
        <pc:spChg chg="add">
          <ac:chgData name="Blanca Puértolas López" userId="b9f557c3e8a0ff24" providerId="LiveId" clId="{D1F8A744-BD4F-4EB9-8BEB-729C156D3978}" dt="2026-06-15T10:54:13.109" v="342" actId="26606"/>
          <ac:spMkLst>
            <pc:docMk/>
            <pc:sldMk cId="63213150" sldId="267"/>
            <ac:spMk id="10" creationId="{DAAE4CDD-124C-4DCF-9584-B6033B545DD5}"/>
          </ac:spMkLst>
        </pc:spChg>
        <pc:spChg chg="add">
          <ac:chgData name="Blanca Puértolas López" userId="b9f557c3e8a0ff24" providerId="LiveId" clId="{D1F8A744-BD4F-4EB9-8BEB-729C156D3978}" dt="2026-06-15T10:54:13.109" v="342" actId="26606"/>
          <ac:spMkLst>
            <pc:docMk/>
            <pc:sldMk cId="63213150" sldId="267"/>
            <ac:spMk id="12" creationId="{081E4A58-353D-44AE-B2FC-2A74E2E400F7}"/>
          </ac:spMkLst>
        </pc:spChg>
      </pc:sldChg>
      <pc:sldChg chg="addSp modSp add mod ord setBg">
        <pc:chgData name="Blanca Puértolas López" userId="b9f557c3e8a0ff24" providerId="LiveId" clId="{D1F8A744-BD4F-4EB9-8BEB-729C156D3978}" dt="2026-06-15T11:54:53.144" v="782" actId="1076"/>
        <pc:sldMkLst>
          <pc:docMk/>
          <pc:sldMk cId="3565160428" sldId="268"/>
        </pc:sldMkLst>
        <pc:spChg chg="mod">
          <ac:chgData name="Blanca Puértolas López" userId="b9f557c3e8a0ff24" providerId="LiveId" clId="{D1F8A744-BD4F-4EB9-8BEB-729C156D3978}" dt="2026-06-15T10:53:47.665" v="338" actId="26606"/>
          <ac:spMkLst>
            <pc:docMk/>
            <pc:sldMk cId="3565160428" sldId="268"/>
            <ac:spMk id="2" creationId="{CA656207-C431-DBF0-C61D-0F8D8FCD5398}"/>
          </ac:spMkLst>
        </pc:spChg>
        <pc:spChg chg="mod">
          <ac:chgData name="Blanca Puértolas López" userId="b9f557c3e8a0ff24" providerId="LiveId" clId="{D1F8A744-BD4F-4EB9-8BEB-729C156D3978}" dt="2026-06-15T11:54:53.144" v="782" actId="1076"/>
          <ac:spMkLst>
            <pc:docMk/>
            <pc:sldMk cId="3565160428" sldId="268"/>
            <ac:spMk id="3" creationId="{4D3752B3-379E-28A1-1A2A-DA31B568826D}"/>
          </ac:spMkLst>
        </pc:spChg>
        <pc:spChg chg="add">
          <ac:chgData name="Blanca Puértolas López" userId="b9f557c3e8a0ff24" providerId="LiveId" clId="{D1F8A744-BD4F-4EB9-8BEB-729C156D3978}" dt="2026-06-15T10:53:47.665" v="338" actId="26606"/>
          <ac:spMkLst>
            <pc:docMk/>
            <pc:sldMk cId="3565160428" sldId="268"/>
            <ac:spMk id="8" creationId="{907EF6B7-1338-4443-8C46-6A318D952DFD}"/>
          </ac:spMkLst>
        </pc:spChg>
        <pc:spChg chg="add">
          <ac:chgData name="Blanca Puértolas López" userId="b9f557c3e8a0ff24" providerId="LiveId" clId="{D1F8A744-BD4F-4EB9-8BEB-729C156D3978}" dt="2026-06-15T10:53:47.665" v="338" actId="26606"/>
          <ac:spMkLst>
            <pc:docMk/>
            <pc:sldMk cId="3565160428" sldId="268"/>
            <ac:spMk id="10" creationId="{DAAE4CDD-124C-4DCF-9584-B6033B545DD5}"/>
          </ac:spMkLst>
        </pc:spChg>
        <pc:spChg chg="add">
          <ac:chgData name="Blanca Puértolas López" userId="b9f557c3e8a0ff24" providerId="LiveId" clId="{D1F8A744-BD4F-4EB9-8BEB-729C156D3978}" dt="2026-06-15T10:53:47.665" v="338" actId="26606"/>
          <ac:spMkLst>
            <pc:docMk/>
            <pc:sldMk cId="3565160428" sldId="268"/>
            <ac:spMk id="12" creationId="{081E4A58-353D-44AE-B2FC-2A74E2E400F7}"/>
          </ac:spMkLst>
        </pc:spChg>
      </pc:sldChg>
      <pc:sldChg chg="addSp modSp new mod setBg">
        <pc:chgData name="Blanca Puértolas López" userId="b9f557c3e8a0ff24" providerId="LiveId" clId="{D1F8A744-BD4F-4EB9-8BEB-729C156D3978}" dt="2026-06-15T11:56:19.689" v="794" actId="1076"/>
        <pc:sldMkLst>
          <pc:docMk/>
          <pc:sldMk cId="3879709722" sldId="269"/>
        </pc:sldMkLst>
        <pc:spChg chg="mod">
          <ac:chgData name="Blanca Puértolas López" userId="b9f557c3e8a0ff24" providerId="LiveId" clId="{D1F8A744-BD4F-4EB9-8BEB-729C156D3978}" dt="2026-06-15T11:56:19.689" v="794" actId="1076"/>
          <ac:spMkLst>
            <pc:docMk/>
            <pc:sldMk cId="3879709722" sldId="269"/>
            <ac:spMk id="2" creationId="{B8D921CA-0AF8-B9F0-B35E-DB1DE968797F}"/>
          </ac:spMkLst>
        </pc:spChg>
        <pc:spChg chg="mod">
          <ac:chgData name="Blanca Puértolas López" userId="b9f557c3e8a0ff24" providerId="LiveId" clId="{D1F8A744-BD4F-4EB9-8BEB-729C156D3978}" dt="2026-06-15T11:56:17.055" v="793" actId="1076"/>
          <ac:spMkLst>
            <pc:docMk/>
            <pc:sldMk cId="3879709722" sldId="269"/>
            <ac:spMk id="3" creationId="{92CCA418-AFBA-BBDD-A05B-7F59BD5A1053}"/>
          </ac:spMkLst>
        </pc:spChg>
        <pc:spChg chg="add">
          <ac:chgData name="Blanca Puértolas López" userId="b9f557c3e8a0ff24" providerId="LiveId" clId="{D1F8A744-BD4F-4EB9-8BEB-729C156D3978}" dt="2026-06-15T10:55:10.661" v="344" actId="26606"/>
          <ac:spMkLst>
            <pc:docMk/>
            <pc:sldMk cId="3879709722" sldId="269"/>
            <ac:spMk id="8" creationId="{1BB867FF-FC45-48F7-8104-F89BE54909F1}"/>
          </ac:spMkLst>
        </pc:spChg>
        <pc:spChg chg="add">
          <ac:chgData name="Blanca Puértolas López" userId="b9f557c3e8a0ff24" providerId="LiveId" clId="{D1F8A744-BD4F-4EB9-8BEB-729C156D3978}" dt="2026-06-15T10:55:10.661" v="344" actId="26606"/>
          <ac:spMkLst>
            <pc:docMk/>
            <pc:sldMk cId="3879709722" sldId="269"/>
            <ac:spMk id="10" creationId="{8BB56887-D0D5-4F0C-9E19-7247EB83C8B7}"/>
          </ac:spMkLst>
        </pc:spChg>
        <pc:spChg chg="add">
          <ac:chgData name="Blanca Puértolas López" userId="b9f557c3e8a0ff24" providerId="LiveId" clId="{D1F8A744-BD4F-4EB9-8BEB-729C156D3978}" dt="2026-06-15T10:55:10.661" v="344" actId="26606"/>
          <ac:spMkLst>
            <pc:docMk/>
            <pc:sldMk cId="3879709722" sldId="269"/>
            <ac:spMk id="12" creationId="{081E4A58-353D-44AE-B2FC-2A74E2E400F7}"/>
          </ac:spMkLst>
        </pc:spChg>
      </pc:sldChg>
      <pc:sldChg chg="addSp modSp new mod setBg">
        <pc:chgData name="Blanca Puértolas López" userId="b9f557c3e8a0ff24" providerId="LiveId" clId="{D1F8A744-BD4F-4EB9-8BEB-729C156D3978}" dt="2026-06-15T11:38:12.729" v="471" actId="14100"/>
        <pc:sldMkLst>
          <pc:docMk/>
          <pc:sldMk cId="1815879151" sldId="270"/>
        </pc:sldMkLst>
        <pc:spChg chg="mod">
          <ac:chgData name="Blanca Puértolas López" userId="b9f557c3e8a0ff24" providerId="LiveId" clId="{D1F8A744-BD4F-4EB9-8BEB-729C156D3978}" dt="2026-06-15T10:55:28.533" v="345" actId="26606"/>
          <ac:spMkLst>
            <pc:docMk/>
            <pc:sldMk cId="1815879151" sldId="270"/>
            <ac:spMk id="2" creationId="{855FE521-1279-BA5D-A3FF-2D4141BFB4BC}"/>
          </ac:spMkLst>
        </pc:spChg>
        <pc:spChg chg="mod">
          <ac:chgData name="Blanca Puértolas López" userId="b9f557c3e8a0ff24" providerId="LiveId" clId="{D1F8A744-BD4F-4EB9-8BEB-729C156D3978}" dt="2026-06-15T11:38:12.729" v="471" actId="14100"/>
          <ac:spMkLst>
            <pc:docMk/>
            <pc:sldMk cId="1815879151" sldId="270"/>
            <ac:spMk id="3" creationId="{EB6C7B5A-8356-A324-D8A0-2918B65CCDFC}"/>
          </ac:spMkLst>
        </pc:spChg>
        <pc:spChg chg="add">
          <ac:chgData name="Blanca Puértolas López" userId="b9f557c3e8a0ff24" providerId="LiveId" clId="{D1F8A744-BD4F-4EB9-8BEB-729C156D3978}" dt="2026-06-15T10:55:28.533" v="345" actId="26606"/>
          <ac:spMkLst>
            <pc:docMk/>
            <pc:sldMk cId="1815879151" sldId="270"/>
            <ac:spMk id="8" creationId="{1BB867FF-FC45-48F7-8104-F89BE54909F1}"/>
          </ac:spMkLst>
        </pc:spChg>
        <pc:spChg chg="add">
          <ac:chgData name="Blanca Puértolas López" userId="b9f557c3e8a0ff24" providerId="LiveId" clId="{D1F8A744-BD4F-4EB9-8BEB-729C156D3978}" dt="2026-06-15T10:55:28.533" v="345" actId="26606"/>
          <ac:spMkLst>
            <pc:docMk/>
            <pc:sldMk cId="1815879151" sldId="270"/>
            <ac:spMk id="10" creationId="{8BB56887-D0D5-4F0C-9E19-7247EB83C8B7}"/>
          </ac:spMkLst>
        </pc:spChg>
        <pc:spChg chg="add">
          <ac:chgData name="Blanca Puértolas López" userId="b9f557c3e8a0ff24" providerId="LiveId" clId="{D1F8A744-BD4F-4EB9-8BEB-729C156D3978}" dt="2026-06-15T10:55:28.533" v="345" actId="26606"/>
          <ac:spMkLst>
            <pc:docMk/>
            <pc:sldMk cId="1815879151" sldId="270"/>
            <ac:spMk id="12" creationId="{081E4A58-353D-44AE-B2FC-2A74E2E400F7}"/>
          </ac:spMkLst>
        </pc:spChg>
      </pc:sldChg>
      <pc:sldChg chg="addSp delSp modSp add mod">
        <pc:chgData name="Blanca Puértolas López" userId="b9f557c3e8a0ff24" providerId="LiveId" clId="{D1F8A744-BD4F-4EB9-8BEB-729C156D3978}" dt="2026-06-15T11:56:03.507" v="792" actId="1076"/>
        <pc:sldMkLst>
          <pc:docMk/>
          <pc:sldMk cId="2675900652" sldId="271"/>
        </pc:sldMkLst>
        <pc:spChg chg="del mod">
          <ac:chgData name="Blanca Puértolas López" userId="b9f557c3e8a0ff24" providerId="LiveId" clId="{D1F8A744-BD4F-4EB9-8BEB-729C156D3978}" dt="2026-06-15T10:54:43.100" v="343" actId="26606"/>
          <ac:spMkLst>
            <pc:docMk/>
            <pc:sldMk cId="2675900652" sldId="271"/>
            <ac:spMk id="3" creationId="{B82563D1-017F-A5B0-3295-40764F7C1A0B}"/>
          </ac:spMkLst>
        </pc:spChg>
        <pc:spChg chg="add mod">
          <ac:chgData name="Blanca Puértolas López" userId="b9f557c3e8a0ff24" providerId="LiveId" clId="{D1F8A744-BD4F-4EB9-8BEB-729C156D3978}" dt="2026-06-15T11:55:57.203" v="791" actId="1076"/>
          <ac:spMkLst>
            <pc:docMk/>
            <pc:sldMk cId="2675900652" sldId="271"/>
            <ac:spMk id="4" creationId="{446EC3AA-6531-3756-582B-B5ECF6A6EE8C}"/>
          </ac:spMkLst>
        </pc:spChg>
        <pc:spChg chg="add mod">
          <ac:chgData name="Blanca Puértolas López" userId="b9f557c3e8a0ff24" providerId="LiveId" clId="{D1F8A744-BD4F-4EB9-8BEB-729C156D3978}" dt="2026-06-15T11:55:39.354" v="787" actId="12"/>
          <ac:spMkLst>
            <pc:docMk/>
            <pc:sldMk cId="2675900652" sldId="271"/>
            <ac:spMk id="5" creationId="{23E96018-6079-B8C1-200B-1AABF3621F7E}"/>
          </ac:spMkLst>
        </pc:spChg>
        <pc:graphicFrameChg chg="add mod modGraphic">
          <ac:chgData name="Blanca Puértolas López" userId="b9f557c3e8a0ff24" providerId="LiveId" clId="{D1F8A744-BD4F-4EB9-8BEB-729C156D3978}" dt="2026-06-15T11:56:03.507" v="792" actId="1076"/>
          <ac:graphicFrameMkLst>
            <pc:docMk/>
            <pc:sldMk cId="2675900652" sldId="271"/>
            <ac:graphicFrameMk id="7" creationId="{9BF0F149-AE41-9347-2725-E22B6AE4834E}"/>
          </ac:graphicFrameMkLst>
        </pc:graphicFrameChg>
      </pc:sldChg>
      <pc:sldChg chg="addSp delSp modSp new mod setBg">
        <pc:chgData name="Blanca Puértolas López" userId="b9f557c3e8a0ff24" providerId="LiveId" clId="{D1F8A744-BD4F-4EB9-8BEB-729C156D3978}" dt="2026-06-15T10:58:19.085" v="346" actId="26606"/>
        <pc:sldMkLst>
          <pc:docMk/>
          <pc:sldMk cId="2925638581" sldId="272"/>
        </pc:sldMkLst>
        <pc:spChg chg="mod">
          <ac:chgData name="Blanca Puértolas López" userId="b9f557c3e8a0ff24" providerId="LiveId" clId="{D1F8A744-BD4F-4EB9-8BEB-729C156D3978}" dt="2026-06-15T10:58:19.085" v="346" actId="26606"/>
          <ac:spMkLst>
            <pc:docMk/>
            <pc:sldMk cId="2925638581" sldId="272"/>
            <ac:spMk id="2" creationId="{5C15E158-FB53-A0B8-F4C5-6F53AA2E681F}"/>
          </ac:spMkLst>
        </pc:spChg>
        <pc:spChg chg="del mod">
          <ac:chgData name="Blanca Puértolas López" userId="b9f557c3e8a0ff24" providerId="LiveId" clId="{D1F8A744-BD4F-4EB9-8BEB-729C156D3978}" dt="2026-06-15T10:58:19.085" v="346" actId="26606"/>
          <ac:spMkLst>
            <pc:docMk/>
            <pc:sldMk cId="2925638581" sldId="272"/>
            <ac:spMk id="3" creationId="{4A46B186-F2B6-E884-45FB-2A6427D22F7D}"/>
          </ac:spMkLst>
        </pc:spChg>
        <pc:spChg chg="add">
          <ac:chgData name="Blanca Puértolas López" userId="b9f557c3e8a0ff24" providerId="LiveId" clId="{D1F8A744-BD4F-4EB9-8BEB-729C156D3978}" dt="2026-06-15T10:58:19.085" v="346" actId="26606"/>
          <ac:spMkLst>
            <pc:docMk/>
            <pc:sldMk cId="2925638581" sldId="272"/>
            <ac:spMk id="10" creationId="{B50AB553-2A96-4A92-96F2-93548E096954}"/>
          </ac:spMkLst>
        </pc:spChg>
        <pc:graphicFrameChg chg="add">
          <ac:chgData name="Blanca Puértolas López" userId="b9f557c3e8a0ff24" providerId="LiveId" clId="{D1F8A744-BD4F-4EB9-8BEB-729C156D3978}" dt="2026-06-15T10:58:19.085" v="346" actId="26606"/>
          <ac:graphicFrameMkLst>
            <pc:docMk/>
            <pc:sldMk cId="2925638581" sldId="272"/>
            <ac:graphicFrameMk id="5" creationId="{62856FC7-4FF0-2609-9B37-1F5C69FEA17F}"/>
          </ac:graphicFrameMkLst>
        </pc:graphicFrameChg>
        <pc:picChg chg="add">
          <ac:chgData name="Blanca Puértolas López" userId="b9f557c3e8a0ff24" providerId="LiveId" clId="{D1F8A744-BD4F-4EB9-8BEB-729C156D3978}" dt="2026-06-15T10:58:19.085" v="346" actId="26606"/>
          <ac:picMkLst>
            <pc:docMk/>
            <pc:sldMk cId="2925638581" sldId="272"/>
            <ac:picMk id="6" creationId="{54667469-611E-CD57-B80E-C1FEA6595B40}"/>
          </ac:picMkLst>
        </pc:picChg>
      </pc:sldChg>
      <pc:sldChg chg="addSp modSp new mod setBg">
        <pc:chgData name="Blanca Puértolas López" userId="b9f557c3e8a0ff24" providerId="LiveId" clId="{D1F8A744-BD4F-4EB9-8BEB-729C156D3978}" dt="2026-06-15T11:00:20.067" v="369" actId="255"/>
        <pc:sldMkLst>
          <pc:docMk/>
          <pc:sldMk cId="1919639994" sldId="273"/>
        </pc:sldMkLst>
        <pc:spChg chg="mod">
          <ac:chgData name="Blanca Puértolas López" userId="b9f557c3e8a0ff24" providerId="LiveId" clId="{D1F8A744-BD4F-4EB9-8BEB-729C156D3978}" dt="2026-06-15T10:58:41.236" v="347" actId="26606"/>
          <ac:spMkLst>
            <pc:docMk/>
            <pc:sldMk cId="1919639994" sldId="273"/>
            <ac:spMk id="2" creationId="{999AEAD6-C1BD-EBCE-4B65-C592E792FA90}"/>
          </ac:spMkLst>
        </pc:spChg>
        <pc:spChg chg="mod">
          <ac:chgData name="Blanca Puértolas López" userId="b9f557c3e8a0ff24" providerId="LiveId" clId="{D1F8A744-BD4F-4EB9-8BEB-729C156D3978}" dt="2026-06-15T11:00:20.067" v="369" actId="255"/>
          <ac:spMkLst>
            <pc:docMk/>
            <pc:sldMk cId="1919639994" sldId="273"/>
            <ac:spMk id="3" creationId="{60523E29-860C-3A0E-8E05-8A92B296F9ED}"/>
          </ac:spMkLst>
        </pc:spChg>
        <pc:spChg chg="add">
          <ac:chgData name="Blanca Puértolas López" userId="b9f557c3e8a0ff24" providerId="LiveId" clId="{D1F8A744-BD4F-4EB9-8BEB-729C156D3978}" dt="2026-06-15T10:58:41.236" v="347" actId="26606"/>
          <ac:spMkLst>
            <pc:docMk/>
            <pc:sldMk cId="1919639994" sldId="273"/>
            <ac:spMk id="9" creationId="{362810D9-2C5A-477D-949C-C191895477F3}"/>
          </ac:spMkLst>
        </pc:spChg>
        <pc:spChg chg="add">
          <ac:chgData name="Blanca Puértolas López" userId="b9f557c3e8a0ff24" providerId="LiveId" clId="{D1F8A744-BD4F-4EB9-8BEB-729C156D3978}" dt="2026-06-15T10:58:41.236" v="347" actId="26606"/>
          <ac:spMkLst>
            <pc:docMk/>
            <pc:sldMk cId="1919639994" sldId="273"/>
            <ac:spMk id="11" creationId="{081E4A58-353D-44AE-B2FC-2A74E2E400F7}"/>
          </ac:spMkLst>
        </pc:spChg>
        <pc:picChg chg="add">
          <ac:chgData name="Blanca Puértolas López" userId="b9f557c3e8a0ff24" providerId="LiveId" clId="{D1F8A744-BD4F-4EB9-8BEB-729C156D3978}" dt="2026-06-15T10:58:41.236" v="347" actId="26606"/>
          <ac:picMkLst>
            <pc:docMk/>
            <pc:sldMk cId="1919639994" sldId="273"/>
            <ac:picMk id="5" creationId="{E688B976-AB58-4993-EC86-3C96720D14E8}"/>
          </ac:picMkLst>
        </pc:picChg>
      </pc:sldChg>
      <pc:sldChg chg="addSp modSp add mod setBg">
        <pc:chgData name="Blanca Puértolas López" userId="b9f557c3e8a0ff24" providerId="LiveId" clId="{D1F8A744-BD4F-4EB9-8BEB-729C156D3978}" dt="2026-06-15T11:01:06.449" v="383" actId="27636"/>
        <pc:sldMkLst>
          <pc:docMk/>
          <pc:sldMk cId="4223065437" sldId="274"/>
        </pc:sldMkLst>
        <pc:spChg chg="mod">
          <ac:chgData name="Blanca Puértolas López" userId="b9f557c3e8a0ff24" providerId="LiveId" clId="{D1F8A744-BD4F-4EB9-8BEB-729C156D3978}" dt="2026-06-15T10:58:54.686" v="348" actId="26606"/>
          <ac:spMkLst>
            <pc:docMk/>
            <pc:sldMk cId="4223065437" sldId="274"/>
            <ac:spMk id="2" creationId="{23EA0CCE-C3CD-D73D-F9D1-B9D01F25D151}"/>
          </ac:spMkLst>
        </pc:spChg>
        <pc:spChg chg="mod">
          <ac:chgData name="Blanca Puértolas López" userId="b9f557c3e8a0ff24" providerId="LiveId" clId="{D1F8A744-BD4F-4EB9-8BEB-729C156D3978}" dt="2026-06-15T11:01:06.449" v="383" actId="27636"/>
          <ac:spMkLst>
            <pc:docMk/>
            <pc:sldMk cId="4223065437" sldId="274"/>
            <ac:spMk id="3" creationId="{A483D5D5-62CE-C341-386D-8A620AD421E0}"/>
          </ac:spMkLst>
        </pc:spChg>
        <pc:spChg chg="add">
          <ac:chgData name="Blanca Puértolas López" userId="b9f557c3e8a0ff24" providerId="LiveId" clId="{D1F8A744-BD4F-4EB9-8BEB-729C156D3978}" dt="2026-06-15T10:58:54.686" v="348" actId="26606"/>
          <ac:spMkLst>
            <pc:docMk/>
            <pc:sldMk cId="4223065437" sldId="274"/>
            <ac:spMk id="9" creationId="{362810D9-2C5A-477D-949C-C191895477F3}"/>
          </ac:spMkLst>
        </pc:spChg>
        <pc:spChg chg="add">
          <ac:chgData name="Blanca Puértolas López" userId="b9f557c3e8a0ff24" providerId="LiveId" clId="{D1F8A744-BD4F-4EB9-8BEB-729C156D3978}" dt="2026-06-15T10:58:54.686" v="348" actId="26606"/>
          <ac:spMkLst>
            <pc:docMk/>
            <pc:sldMk cId="4223065437" sldId="274"/>
            <ac:spMk id="11" creationId="{081E4A58-353D-44AE-B2FC-2A74E2E400F7}"/>
          </ac:spMkLst>
        </pc:spChg>
        <pc:picChg chg="add">
          <ac:chgData name="Blanca Puértolas López" userId="b9f557c3e8a0ff24" providerId="LiveId" clId="{D1F8A744-BD4F-4EB9-8BEB-729C156D3978}" dt="2026-06-15T10:58:54.686" v="348" actId="26606"/>
          <ac:picMkLst>
            <pc:docMk/>
            <pc:sldMk cId="4223065437" sldId="274"/>
            <ac:picMk id="5" creationId="{B093F7BB-A241-29F6-9F95-A60690EDBEF0}"/>
          </ac:picMkLst>
        </pc:picChg>
      </pc:sldChg>
      <pc:sldChg chg="addSp delSp modSp new mod setBg">
        <pc:chgData name="Blanca Puértolas López" userId="b9f557c3e8a0ff24" providerId="LiveId" clId="{D1F8A744-BD4F-4EB9-8BEB-729C156D3978}" dt="2026-06-15T11:02:05.615" v="392" actId="1076"/>
        <pc:sldMkLst>
          <pc:docMk/>
          <pc:sldMk cId="1153154354" sldId="275"/>
        </pc:sldMkLst>
        <pc:spChg chg="mod">
          <ac:chgData name="Blanca Puértolas López" userId="b9f557c3e8a0ff24" providerId="LiveId" clId="{D1F8A744-BD4F-4EB9-8BEB-729C156D3978}" dt="2026-06-15T11:01:53.248" v="389" actId="1076"/>
          <ac:spMkLst>
            <pc:docMk/>
            <pc:sldMk cId="1153154354" sldId="275"/>
            <ac:spMk id="2" creationId="{8331FAFF-E2D1-EE1B-17A9-4B8ACC542E29}"/>
          </ac:spMkLst>
        </pc:spChg>
        <pc:spChg chg="del mod">
          <ac:chgData name="Blanca Puértolas López" userId="b9f557c3e8a0ff24" providerId="LiveId" clId="{D1F8A744-BD4F-4EB9-8BEB-729C156D3978}" dt="2026-06-15T11:01:20.870" v="384" actId="26606"/>
          <ac:spMkLst>
            <pc:docMk/>
            <pc:sldMk cId="1153154354" sldId="275"/>
            <ac:spMk id="3" creationId="{FA81FCD4-772E-0147-F03E-5C45EE4E55C4}"/>
          </ac:spMkLst>
        </pc:spChg>
        <pc:spChg chg="add">
          <ac:chgData name="Blanca Puértolas López" userId="b9f557c3e8a0ff24" providerId="LiveId" clId="{D1F8A744-BD4F-4EB9-8BEB-729C156D3978}" dt="2026-06-15T11:01:20.870" v="384" actId="26606"/>
          <ac:spMkLst>
            <pc:docMk/>
            <pc:sldMk cId="1153154354" sldId="275"/>
            <ac:spMk id="10" creationId="{E51BA4DF-2BD4-4EC2-B1DB-B27C8AC71864}"/>
          </ac:spMkLst>
        </pc:spChg>
        <pc:graphicFrameChg chg="add mod">
          <ac:chgData name="Blanca Puértolas López" userId="b9f557c3e8a0ff24" providerId="LiveId" clId="{D1F8A744-BD4F-4EB9-8BEB-729C156D3978}" dt="2026-06-15T11:02:05.615" v="392" actId="1076"/>
          <ac:graphicFrameMkLst>
            <pc:docMk/>
            <pc:sldMk cId="1153154354" sldId="275"/>
            <ac:graphicFrameMk id="5" creationId="{3D9E2D94-CD88-FC28-9D43-8D02F60EF63F}"/>
          </ac:graphicFrameMkLst>
        </pc:graphicFrameChg>
        <pc:picChg chg="add">
          <ac:chgData name="Blanca Puértolas López" userId="b9f557c3e8a0ff24" providerId="LiveId" clId="{D1F8A744-BD4F-4EB9-8BEB-729C156D3978}" dt="2026-06-15T11:01:20.870" v="384" actId="26606"/>
          <ac:picMkLst>
            <pc:docMk/>
            <pc:sldMk cId="1153154354" sldId="275"/>
            <ac:picMk id="6" creationId="{05D8B1B3-381C-C375-9F81-5C1A60DDBFBE}"/>
          </ac:picMkLst>
        </pc:picChg>
      </pc:sldChg>
      <pc:sldChg chg="addSp delSp modSp new mod setBg">
        <pc:chgData name="Blanca Puértolas López" userId="b9f557c3e8a0ff24" providerId="LiveId" clId="{D1F8A744-BD4F-4EB9-8BEB-729C156D3978}" dt="2026-06-15T11:39:46.328" v="479" actId="1076"/>
        <pc:sldMkLst>
          <pc:docMk/>
          <pc:sldMk cId="3556866554" sldId="276"/>
        </pc:sldMkLst>
        <pc:spChg chg="mod">
          <ac:chgData name="Blanca Puértolas López" userId="b9f557c3e8a0ff24" providerId="LiveId" clId="{D1F8A744-BD4F-4EB9-8BEB-729C156D3978}" dt="2026-06-15T11:39:46.328" v="479" actId="1076"/>
          <ac:spMkLst>
            <pc:docMk/>
            <pc:sldMk cId="3556866554" sldId="276"/>
            <ac:spMk id="2" creationId="{65B321E9-A3D0-6D1B-166A-6D0721A56B20}"/>
          </ac:spMkLst>
        </pc:spChg>
        <pc:spChg chg="del mod">
          <ac:chgData name="Blanca Puértolas López" userId="b9f557c3e8a0ff24" providerId="LiveId" clId="{D1F8A744-BD4F-4EB9-8BEB-729C156D3978}" dt="2026-06-15T11:02:25.436" v="393" actId="26606"/>
          <ac:spMkLst>
            <pc:docMk/>
            <pc:sldMk cId="3556866554" sldId="276"/>
            <ac:spMk id="3" creationId="{0B219EBE-B9C8-4454-AF88-4E746FCDFEC6}"/>
          </ac:spMkLst>
        </pc:spChg>
        <pc:spChg chg="add mod">
          <ac:chgData name="Blanca Puértolas López" userId="b9f557c3e8a0ff24" providerId="LiveId" clId="{D1F8A744-BD4F-4EB9-8BEB-729C156D3978}" dt="2026-06-15T11:02:55.331" v="403" actId="14100"/>
          <ac:spMkLst>
            <pc:docMk/>
            <pc:sldMk cId="3556866554" sldId="276"/>
            <ac:spMk id="7" creationId="{5E5FF73C-6BB5-C914-DD53-47FF822A426F}"/>
          </ac:spMkLst>
        </pc:spChg>
        <pc:spChg chg="add">
          <ac:chgData name="Blanca Puértolas López" userId="b9f557c3e8a0ff24" providerId="LiveId" clId="{D1F8A744-BD4F-4EB9-8BEB-729C156D3978}" dt="2026-06-15T11:02:25.436" v="393" actId="26606"/>
          <ac:spMkLst>
            <pc:docMk/>
            <pc:sldMk cId="3556866554" sldId="276"/>
            <ac:spMk id="10" creationId="{460B0EFB-53ED-4F35-B05D-F658EA021C65}"/>
          </ac:spMkLst>
        </pc:spChg>
        <pc:spChg chg="add">
          <ac:chgData name="Blanca Puértolas López" userId="b9f557c3e8a0ff24" providerId="LiveId" clId="{D1F8A744-BD4F-4EB9-8BEB-729C156D3978}" dt="2026-06-15T11:02:25.436" v="393" actId="26606"/>
          <ac:spMkLst>
            <pc:docMk/>
            <pc:sldMk cId="3556866554" sldId="276"/>
            <ac:spMk id="12" creationId="{835EF3DD-7D43-4A27-8967-A92FD8CC9365}"/>
          </ac:spMkLst>
        </pc:spChg>
        <pc:graphicFrameChg chg="add mod modGraphic">
          <ac:chgData name="Blanca Puértolas López" userId="b9f557c3e8a0ff24" providerId="LiveId" clId="{D1F8A744-BD4F-4EB9-8BEB-729C156D3978}" dt="2026-06-15T11:39:22.881" v="477" actId="20577"/>
          <ac:graphicFrameMkLst>
            <pc:docMk/>
            <pc:sldMk cId="3556866554" sldId="276"/>
            <ac:graphicFrameMk id="5" creationId="{48F46A24-72D8-E08C-08DC-4A853D96D892}"/>
          </ac:graphicFrameMkLst>
        </pc:graphicFrameChg>
        <pc:picChg chg="add">
          <ac:chgData name="Blanca Puértolas López" userId="b9f557c3e8a0ff24" providerId="LiveId" clId="{D1F8A744-BD4F-4EB9-8BEB-729C156D3978}" dt="2026-06-15T11:02:25.436" v="393" actId="26606"/>
          <ac:picMkLst>
            <pc:docMk/>
            <pc:sldMk cId="3556866554" sldId="276"/>
            <ac:picMk id="6" creationId="{51195586-8B8F-4FB9-4F5B-2467F13B603D}"/>
          </ac:picMkLst>
        </pc:picChg>
      </pc:sldChg>
      <pc:sldChg chg="addSp delSp modSp new mod setBg">
        <pc:chgData name="Blanca Puértolas López" userId="b9f557c3e8a0ff24" providerId="LiveId" clId="{D1F8A744-BD4F-4EB9-8BEB-729C156D3978}" dt="2026-06-15T11:40:29.437" v="486" actId="20577"/>
        <pc:sldMkLst>
          <pc:docMk/>
          <pc:sldMk cId="1433582481" sldId="277"/>
        </pc:sldMkLst>
        <pc:spChg chg="mod">
          <ac:chgData name="Blanca Puértolas López" userId="b9f557c3e8a0ff24" providerId="LiveId" clId="{D1F8A744-BD4F-4EB9-8BEB-729C156D3978}" dt="2026-06-15T11:04:12.591" v="416" actId="26606"/>
          <ac:spMkLst>
            <pc:docMk/>
            <pc:sldMk cId="1433582481" sldId="277"/>
            <ac:spMk id="2" creationId="{94A73834-246D-78F1-A46A-EA779AD56E94}"/>
          </ac:spMkLst>
        </pc:spChg>
        <pc:spChg chg="del mod">
          <ac:chgData name="Blanca Puértolas López" userId="b9f557c3e8a0ff24" providerId="LiveId" clId="{D1F8A744-BD4F-4EB9-8BEB-729C156D3978}" dt="2026-06-15T11:04:12.591" v="416" actId="26606"/>
          <ac:spMkLst>
            <pc:docMk/>
            <pc:sldMk cId="1433582481" sldId="277"/>
            <ac:spMk id="3" creationId="{CE9266CA-F946-1C58-912C-0A55995CE11F}"/>
          </ac:spMkLst>
        </pc:spChg>
        <pc:spChg chg="add">
          <ac:chgData name="Blanca Puértolas López" userId="b9f557c3e8a0ff24" providerId="LiveId" clId="{D1F8A744-BD4F-4EB9-8BEB-729C156D3978}" dt="2026-06-15T11:04:12.591" v="416" actId="26606"/>
          <ac:spMkLst>
            <pc:docMk/>
            <pc:sldMk cId="1433582481" sldId="277"/>
            <ac:spMk id="10" creationId="{460B0EFB-53ED-4F35-B05D-F658EA021C65}"/>
          </ac:spMkLst>
        </pc:spChg>
        <pc:spChg chg="add">
          <ac:chgData name="Blanca Puértolas López" userId="b9f557c3e8a0ff24" providerId="LiveId" clId="{D1F8A744-BD4F-4EB9-8BEB-729C156D3978}" dt="2026-06-15T11:04:12.591" v="416" actId="26606"/>
          <ac:spMkLst>
            <pc:docMk/>
            <pc:sldMk cId="1433582481" sldId="277"/>
            <ac:spMk id="12" creationId="{835EF3DD-7D43-4A27-8967-A92FD8CC9365}"/>
          </ac:spMkLst>
        </pc:spChg>
        <pc:graphicFrameChg chg="add mod modGraphic">
          <ac:chgData name="Blanca Puértolas López" userId="b9f557c3e8a0ff24" providerId="LiveId" clId="{D1F8A744-BD4F-4EB9-8BEB-729C156D3978}" dt="2026-06-15T11:40:29.437" v="486" actId="20577"/>
          <ac:graphicFrameMkLst>
            <pc:docMk/>
            <pc:sldMk cId="1433582481" sldId="277"/>
            <ac:graphicFrameMk id="5" creationId="{00198040-C217-0115-DDBA-6ADD4B29F8A8}"/>
          </ac:graphicFrameMkLst>
        </pc:graphicFrameChg>
        <pc:picChg chg="add">
          <ac:chgData name="Blanca Puértolas López" userId="b9f557c3e8a0ff24" providerId="LiveId" clId="{D1F8A744-BD4F-4EB9-8BEB-729C156D3978}" dt="2026-06-15T11:04:12.591" v="416" actId="26606"/>
          <ac:picMkLst>
            <pc:docMk/>
            <pc:sldMk cId="1433582481" sldId="277"/>
            <ac:picMk id="6" creationId="{7313B28B-ADBE-B614-94DF-8F818E0DCFC1}"/>
          </ac:picMkLst>
        </pc:picChg>
      </pc:sldChg>
      <pc:sldChg chg="addSp modSp new mod setBg">
        <pc:chgData name="Blanca Puértolas López" userId="b9f557c3e8a0ff24" providerId="LiveId" clId="{D1F8A744-BD4F-4EB9-8BEB-729C156D3978}" dt="2026-06-15T11:41:11.264" v="492" actId="1076"/>
        <pc:sldMkLst>
          <pc:docMk/>
          <pc:sldMk cId="3673088644" sldId="278"/>
        </pc:sldMkLst>
        <pc:spChg chg="mod">
          <ac:chgData name="Blanca Puértolas López" userId="b9f557c3e8a0ff24" providerId="LiveId" clId="{D1F8A744-BD4F-4EB9-8BEB-729C156D3978}" dt="2026-06-15T11:41:11.264" v="492" actId="1076"/>
          <ac:spMkLst>
            <pc:docMk/>
            <pc:sldMk cId="3673088644" sldId="278"/>
            <ac:spMk id="2" creationId="{13C524A8-D3AC-6BA9-CB6F-BC39A7B3BE5D}"/>
          </ac:spMkLst>
        </pc:spChg>
        <pc:spChg chg="mod">
          <ac:chgData name="Blanca Puértolas López" userId="b9f557c3e8a0ff24" providerId="LiveId" clId="{D1F8A744-BD4F-4EB9-8BEB-729C156D3978}" dt="2026-06-15T11:41:05.853" v="491" actId="255"/>
          <ac:spMkLst>
            <pc:docMk/>
            <pc:sldMk cId="3673088644" sldId="278"/>
            <ac:spMk id="3" creationId="{750638E0-C5D2-2CDF-EEA4-B2236BB20A2B}"/>
          </ac:spMkLst>
        </pc:spChg>
        <pc:spChg chg="add">
          <ac:chgData name="Blanca Puértolas López" userId="b9f557c3e8a0ff24" providerId="LiveId" clId="{D1F8A744-BD4F-4EB9-8BEB-729C156D3978}" dt="2026-06-15T11:05:16.570" v="420" actId="26606"/>
          <ac:spMkLst>
            <pc:docMk/>
            <pc:sldMk cId="3673088644" sldId="278"/>
            <ac:spMk id="10" creationId="{EDDBB197-D710-4A4F-A9CA-FD2177498BE8}"/>
          </ac:spMkLst>
        </pc:spChg>
        <pc:spChg chg="add">
          <ac:chgData name="Blanca Puértolas López" userId="b9f557c3e8a0ff24" providerId="LiveId" clId="{D1F8A744-BD4F-4EB9-8BEB-729C156D3978}" dt="2026-06-15T11:05:16.570" v="420" actId="26606"/>
          <ac:spMkLst>
            <pc:docMk/>
            <pc:sldMk cId="3673088644" sldId="278"/>
            <ac:spMk id="12" creationId="{975D1CFA-2CDB-4B64-BD9F-85744E8DA12F}"/>
          </ac:spMkLst>
        </pc:spChg>
        <pc:grpChg chg="add">
          <ac:chgData name="Blanca Puértolas López" userId="b9f557c3e8a0ff24" providerId="LiveId" clId="{D1F8A744-BD4F-4EB9-8BEB-729C156D3978}" dt="2026-06-15T11:05:16.570" v="420" actId="26606"/>
          <ac:grpSpMkLst>
            <pc:docMk/>
            <pc:sldMk cId="3673088644" sldId="278"/>
            <ac:grpSpMk id="14" creationId="{25EE5136-01F1-466C-962D-BA9B4C6757AA}"/>
          </ac:grpSpMkLst>
        </pc:grpChg>
        <pc:picChg chg="add">
          <ac:chgData name="Blanca Puértolas López" userId="b9f557c3e8a0ff24" providerId="LiveId" clId="{D1F8A744-BD4F-4EB9-8BEB-729C156D3978}" dt="2026-06-15T11:05:16.570" v="420" actId="26606"/>
          <ac:picMkLst>
            <pc:docMk/>
            <pc:sldMk cId="3673088644" sldId="278"/>
            <ac:picMk id="7" creationId="{B48FCBB9-E9AE-23C7-3EE2-0685525B7119}"/>
          </ac:picMkLst>
        </pc:picChg>
      </pc:sldChg>
      <pc:sldChg chg="addSp delSp modSp new mod setBg">
        <pc:chgData name="Blanca Puértolas López" userId="b9f557c3e8a0ff24" providerId="LiveId" clId="{D1F8A744-BD4F-4EB9-8BEB-729C156D3978}" dt="2026-06-15T11:52:36.016" v="766"/>
        <pc:sldMkLst>
          <pc:docMk/>
          <pc:sldMk cId="1673000795" sldId="279"/>
        </pc:sldMkLst>
        <pc:spChg chg="add del">
          <ac:chgData name="Blanca Puértolas López" userId="b9f557c3e8a0ff24" providerId="LiveId" clId="{D1F8A744-BD4F-4EB9-8BEB-729C156D3978}" dt="2026-06-15T10:46:35.368" v="282" actId="26606"/>
          <ac:spMkLst>
            <pc:docMk/>
            <pc:sldMk cId="1673000795" sldId="279"/>
            <ac:spMk id="2" creationId="{35389AF8-E61A-F34B-E5F0-49A2A1638004}"/>
          </ac:spMkLst>
        </pc:spChg>
        <pc:spChg chg="del">
          <ac:chgData name="Blanca Puértolas López" userId="b9f557c3e8a0ff24" providerId="LiveId" clId="{D1F8A744-BD4F-4EB9-8BEB-729C156D3978}" dt="2026-06-15T10:46:13.647" v="272" actId="22"/>
          <ac:spMkLst>
            <pc:docMk/>
            <pc:sldMk cId="1673000795" sldId="279"/>
            <ac:spMk id="3" creationId="{FA865485-7996-CFF2-28DB-CA74F0C2A8BF}"/>
          </ac:spMkLst>
        </pc:spChg>
        <pc:spChg chg="add del mod">
          <ac:chgData name="Blanca Puértolas López" userId="b9f557c3e8a0ff24" providerId="LiveId" clId="{D1F8A744-BD4F-4EB9-8BEB-729C156D3978}" dt="2026-06-15T11:44:53.121" v="509" actId="478"/>
          <ac:spMkLst>
            <pc:docMk/>
            <pc:sldMk cId="1673000795" sldId="279"/>
            <ac:spMk id="6" creationId="{6F44D98D-92CD-CA5E-C137-7C97E596F4AE}"/>
          </ac:spMkLst>
        </pc:spChg>
        <pc:spChg chg="add">
          <ac:chgData name="Blanca Puértolas López" userId="b9f557c3e8a0ff24" providerId="LiveId" clId="{D1F8A744-BD4F-4EB9-8BEB-729C156D3978}" dt="2026-06-15T11:44:27.531" v="506"/>
          <ac:spMkLst>
            <pc:docMk/>
            <pc:sldMk cId="1673000795" sldId="279"/>
            <ac:spMk id="7" creationId="{08D0B294-FE19-652C-BF09-74E045202AB2}"/>
          </ac:spMkLst>
        </pc:spChg>
        <pc:spChg chg="add del">
          <ac:chgData name="Blanca Puértolas López" userId="b9f557c3e8a0ff24" providerId="LiveId" clId="{D1F8A744-BD4F-4EB9-8BEB-729C156D3978}" dt="2026-06-15T10:46:23.930" v="275" actId="26606"/>
          <ac:spMkLst>
            <pc:docMk/>
            <pc:sldMk cId="1673000795" sldId="279"/>
            <ac:spMk id="10" creationId="{AB8C311F-7253-4AED-9701-7FC0708C41C7}"/>
          </ac:spMkLst>
        </pc:spChg>
        <pc:spChg chg="add mod">
          <ac:chgData name="Blanca Puértolas López" userId="b9f557c3e8a0ff24" providerId="LiveId" clId="{D1F8A744-BD4F-4EB9-8BEB-729C156D3978}" dt="2026-06-15T11:52:02.370" v="757" actId="1076"/>
          <ac:spMkLst>
            <pc:docMk/>
            <pc:sldMk cId="1673000795" sldId="279"/>
            <ac:spMk id="11" creationId="{ADD0C765-0648-7A0E-B095-77B7C55FAAE9}"/>
          </ac:spMkLst>
        </pc:spChg>
        <pc:spChg chg="add del">
          <ac:chgData name="Blanca Puértolas López" userId="b9f557c3e8a0ff24" providerId="LiveId" clId="{D1F8A744-BD4F-4EB9-8BEB-729C156D3978}" dt="2026-06-15T10:46:23.930" v="275" actId="26606"/>
          <ac:spMkLst>
            <pc:docMk/>
            <pc:sldMk cId="1673000795" sldId="279"/>
            <ac:spMk id="12" creationId="{E2384209-CB15-4CDF-9D31-C44FD9A3F20D}"/>
          </ac:spMkLst>
        </pc:spChg>
        <pc:spChg chg="add del">
          <ac:chgData name="Blanca Puértolas López" userId="b9f557c3e8a0ff24" providerId="LiveId" clId="{D1F8A744-BD4F-4EB9-8BEB-729C156D3978}" dt="2026-06-15T10:46:23.930" v="275" actId="26606"/>
          <ac:spMkLst>
            <pc:docMk/>
            <pc:sldMk cId="1673000795" sldId="279"/>
            <ac:spMk id="14" creationId="{2633B3B5-CC90-43F0-8714-D31D1F3F0209}"/>
          </ac:spMkLst>
        </pc:spChg>
        <pc:spChg chg="add del">
          <ac:chgData name="Blanca Puértolas López" userId="b9f557c3e8a0ff24" providerId="LiveId" clId="{D1F8A744-BD4F-4EB9-8BEB-729C156D3978}" dt="2026-06-15T10:46:23.930" v="275" actId="26606"/>
          <ac:spMkLst>
            <pc:docMk/>
            <pc:sldMk cId="1673000795" sldId="279"/>
            <ac:spMk id="16" creationId="{A8D57A06-A426-446D-B02C-A2DC6B62E45E}"/>
          </ac:spMkLst>
        </pc:spChg>
        <pc:spChg chg="add del">
          <ac:chgData name="Blanca Puértolas López" userId="b9f557c3e8a0ff24" providerId="LiveId" clId="{D1F8A744-BD4F-4EB9-8BEB-729C156D3978}" dt="2026-06-15T10:46:32.562" v="277" actId="26606"/>
          <ac:spMkLst>
            <pc:docMk/>
            <pc:sldMk cId="1673000795" sldId="279"/>
            <ac:spMk id="18" creationId="{EBB17A8D-9B05-F73E-604D-3FF58B8A170E}"/>
          </ac:spMkLst>
        </pc:spChg>
        <pc:spChg chg="add del">
          <ac:chgData name="Blanca Puértolas López" userId="b9f557c3e8a0ff24" providerId="LiveId" clId="{D1F8A744-BD4F-4EB9-8BEB-729C156D3978}" dt="2026-06-15T10:46:34.046" v="279" actId="26606"/>
          <ac:spMkLst>
            <pc:docMk/>
            <pc:sldMk cId="1673000795" sldId="279"/>
            <ac:spMk id="21" creationId="{32BC26D8-82FB-445E-AA49-62A77D7C1EE0}"/>
          </ac:spMkLst>
        </pc:spChg>
        <pc:spChg chg="add del">
          <ac:chgData name="Blanca Puértolas López" userId="b9f557c3e8a0ff24" providerId="LiveId" clId="{D1F8A744-BD4F-4EB9-8BEB-729C156D3978}" dt="2026-06-15T10:46:34.046" v="279" actId="26606"/>
          <ac:spMkLst>
            <pc:docMk/>
            <pc:sldMk cId="1673000795" sldId="279"/>
            <ac:spMk id="22" creationId="{CB44330D-EA18-4254-AA95-EB49948539B8}"/>
          </ac:spMkLst>
        </pc:spChg>
        <pc:spChg chg="add del">
          <ac:chgData name="Blanca Puértolas López" userId="b9f557c3e8a0ff24" providerId="LiveId" clId="{D1F8A744-BD4F-4EB9-8BEB-729C156D3978}" dt="2026-06-15T10:46:35.365" v="281" actId="26606"/>
          <ac:spMkLst>
            <pc:docMk/>
            <pc:sldMk cId="1673000795" sldId="279"/>
            <ac:spMk id="24" creationId="{AB8C311F-7253-4AED-9701-7FC0708C41C7}"/>
          </ac:spMkLst>
        </pc:spChg>
        <pc:spChg chg="add del">
          <ac:chgData name="Blanca Puértolas López" userId="b9f557c3e8a0ff24" providerId="LiveId" clId="{D1F8A744-BD4F-4EB9-8BEB-729C156D3978}" dt="2026-06-15T10:46:35.365" v="281" actId="26606"/>
          <ac:spMkLst>
            <pc:docMk/>
            <pc:sldMk cId="1673000795" sldId="279"/>
            <ac:spMk id="25" creationId="{E2384209-CB15-4CDF-9D31-C44FD9A3F20D}"/>
          </ac:spMkLst>
        </pc:spChg>
        <pc:spChg chg="add del">
          <ac:chgData name="Blanca Puértolas López" userId="b9f557c3e8a0ff24" providerId="LiveId" clId="{D1F8A744-BD4F-4EB9-8BEB-729C156D3978}" dt="2026-06-15T10:46:35.365" v="281" actId="26606"/>
          <ac:spMkLst>
            <pc:docMk/>
            <pc:sldMk cId="1673000795" sldId="279"/>
            <ac:spMk id="26" creationId="{2633B3B5-CC90-43F0-8714-D31D1F3F0209}"/>
          </ac:spMkLst>
        </pc:spChg>
        <pc:spChg chg="add del">
          <ac:chgData name="Blanca Puértolas López" userId="b9f557c3e8a0ff24" providerId="LiveId" clId="{D1F8A744-BD4F-4EB9-8BEB-729C156D3978}" dt="2026-06-15T10:46:35.365" v="281" actId="26606"/>
          <ac:spMkLst>
            <pc:docMk/>
            <pc:sldMk cId="1673000795" sldId="279"/>
            <ac:spMk id="27" creationId="{A8D57A06-A426-446D-B02C-A2DC6B62E45E}"/>
          </ac:spMkLst>
        </pc:spChg>
        <pc:spChg chg="add del">
          <ac:chgData name="Blanca Puértolas López" userId="b9f557c3e8a0ff24" providerId="LiveId" clId="{D1F8A744-BD4F-4EB9-8BEB-729C156D3978}" dt="2026-06-15T11:43:43.840" v="505" actId="26606"/>
          <ac:spMkLst>
            <pc:docMk/>
            <pc:sldMk cId="1673000795" sldId="279"/>
            <ac:spMk id="29" creationId="{32BC26D8-82FB-445E-AA49-62A77D7C1EE0}"/>
          </ac:spMkLst>
        </pc:spChg>
        <pc:spChg chg="add del">
          <ac:chgData name="Blanca Puértolas López" userId="b9f557c3e8a0ff24" providerId="LiveId" clId="{D1F8A744-BD4F-4EB9-8BEB-729C156D3978}" dt="2026-06-15T11:43:43.840" v="505" actId="26606"/>
          <ac:spMkLst>
            <pc:docMk/>
            <pc:sldMk cId="1673000795" sldId="279"/>
            <ac:spMk id="30" creationId="{CB44330D-EA18-4254-AA95-EB49948539B8}"/>
          </ac:spMkLst>
        </pc:spChg>
        <pc:spChg chg="add del">
          <ac:chgData name="Blanca Puértolas López" userId="b9f557c3e8a0ff24" providerId="LiveId" clId="{D1F8A744-BD4F-4EB9-8BEB-729C156D3978}" dt="2026-06-15T11:45:00.647" v="513" actId="26606"/>
          <ac:spMkLst>
            <pc:docMk/>
            <pc:sldMk cId="1673000795" sldId="279"/>
            <ac:spMk id="35" creationId="{B95B9BA8-1D69-4796-85F5-B6D0BD52354B}"/>
          </ac:spMkLst>
        </pc:spChg>
        <pc:spChg chg="add">
          <ac:chgData name="Blanca Puértolas López" userId="b9f557c3e8a0ff24" providerId="LiveId" clId="{D1F8A744-BD4F-4EB9-8BEB-729C156D3978}" dt="2026-06-15T11:45:00.647" v="513" actId="26606"/>
          <ac:spMkLst>
            <pc:docMk/>
            <pc:sldMk cId="1673000795" sldId="279"/>
            <ac:spMk id="48" creationId="{F8446B12-7391-4711-8B31-112A0B896C76}"/>
          </ac:spMkLst>
        </pc:spChg>
        <pc:grpChg chg="add del">
          <ac:chgData name="Blanca Puértolas López" userId="b9f557c3e8a0ff24" providerId="LiveId" clId="{D1F8A744-BD4F-4EB9-8BEB-729C156D3978}" dt="2026-06-15T11:45:00.647" v="513" actId="26606"/>
          <ac:grpSpMkLst>
            <pc:docMk/>
            <pc:sldMk cId="1673000795" sldId="279"/>
            <ac:grpSpMk id="37" creationId="{D44E3F87-3D58-4B03-86B2-15A5C5B9C964}"/>
          </ac:grpSpMkLst>
        </pc:grpChg>
        <pc:grpChg chg="add">
          <ac:chgData name="Blanca Puértolas López" userId="b9f557c3e8a0ff24" providerId="LiveId" clId="{D1F8A744-BD4F-4EB9-8BEB-729C156D3978}" dt="2026-06-15T11:45:00.647" v="513" actId="26606"/>
          <ac:grpSpMkLst>
            <pc:docMk/>
            <pc:sldMk cId="1673000795" sldId="279"/>
            <ac:grpSpMk id="50" creationId="{AC0B7807-0C83-4963-821A-69B172722E49}"/>
          </ac:grpSpMkLst>
        </pc:grpChg>
        <pc:picChg chg="add mod ord">
          <ac:chgData name="Blanca Puértolas López" userId="b9f557c3e8a0ff24" providerId="LiveId" clId="{D1F8A744-BD4F-4EB9-8BEB-729C156D3978}" dt="2026-06-15T11:45:00.647" v="513" actId="26606"/>
          <ac:picMkLst>
            <pc:docMk/>
            <pc:sldMk cId="1673000795" sldId="279"/>
            <ac:picMk id="5" creationId="{7E645945-27D8-6066-A8F5-770D7D7AFE54}"/>
          </ac:picMkLst>
        </pc:picChg>
        <pc:picChg chg="add mod">
          <ac:chgData name="Blanca Puértolas López" userId="b9f557c3e8a0ff24" providerId="LiveId" clId="{D1F8A744-BD4F-4EB9-8BEB-729C156D3978}" dt="2026-06-15T11:45:00.647" v="513" actId="26606"/>
          <ac:picMkLst>
            <pc:docMk/>
            <pc:sldMk cId="1673000795" sldId="279"/>
            <ac:picMk id="9" creationId="{7B5B4EF4-FFA1-FD35-7150-8B8EAFF91CDA}"/>
          </ac:picMkLst>
        </pc:picChg>
        <pc:picChg chg="add mod">
          <ac:chgData name="Blanca Puértolas López" userId="b9f557c3e8a0ff24" providerId="LiveId" clId="{D1F8A744-BD4F-4EB9-8BEB-729C156D3978}" dt="2026-06-15T11:52:17.575" v="765" actId="1076"/>
          <ac:picMkLst>
            <pc:docMk/>
            <pc:sldMk cId="1673000795" sldId="279"/>
            <ac:picMk id="15" creationId="{A44D8A36-676D-46D9-CD7D-6B65D55A6619}"/>
          </ac:picMkLst>
        </pc:picChg>
        <pc:picChg chg="add del mod">
          <ac:chgData name="Blanca Puértolas López" userId="b9f557c3e8a0ff24" providerId="LiveId" clId="{D1F8A744-BD4F-4EB9-8BEB-729C156D3978}" dt="2026-06-15T11:51:40.074" v="756" actId="478"/>
          <ac:picMkLst>
            <pc:docMk/>
            <pc:sldMk cId="1673000795" sldId="279"/>
            <ac:picMk id="17" creationId="{EF78F671-D5D0-F9E9-A934-F061EF74DE17}"/>
          </ac:picMkLst>
        </pc:picChg>
        <pc:picChg chg="add mod">
          <ac:chgData name="Blanca Puértolas López" userId="b9f557c3e8a0ff24" providerId="LiveId" clId="{D1F8A744-BD4F-4EB9-8BEB-729C156D3978}" dt="2026-06-15T11:52:36.016" v="766"/>
          <ac:picMkLst>
            <pc:docMk/>
            <pc:sldMk cId="1673000795" sldId="279"/>
            <ac:picMk id="23" creationId="{13CD1CAC-7929-CA12-B3B8-1B16FD70D2AE}"/>
          </ac:picMkLst>
        </pc:picChg>
        <pc:cxnChg chg="add del">
          <ac:chgData name="Blanca Puértolas López" userId="b9f557c3e8a0ff24" providerId="LiveId" clId="{D1F8A744-BD4F-4EB9-8BEB-729C156D3978}" dt="2026-06-15T10:46:32.562" v="277" actId="26606"/>
          <ac:cxnSpMkLst>
            <pc:docMk/>
            <pc:sldMk cId="1673000795" sldId="279"/>
            <ac:cxnSpMk id="19" creationId="{08671CFF-13CE-4046-6B91-44F30DCCF2E7}"/>
          </ac:cxnSpMkLst>
        </pc:cxn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15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Relationship Id="rId4" Type="http://schemas.openxmlformats.org/officeDocument/2006/relationships/image" Target="../media/image19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hyperlink" Target="https://cobcan.com/iso-14001/" TargetMode="External"/><Relationship Id="rId2" Type="http://schemas.openxmlformats.org/officeDocument/2006/relationships/hyperlink" Target="https://cobcan.com/novedades-iso-140012026/" TargetMode="External"/><Relationship Id="rId1" Type="http://schemas.openxmlformats.org/officeDocument/2006/relationships/hyperlink" Target="http://www.cobcan.es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image" Target="../media/image5.svg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image" Target="../media/image12.svg"/><Relationship Id="rId4" Type="http://schemas.openxmlformats.org/officeDocument/2006/relationships/image" Target="../media/image15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image" Target="../media/image16.svg"/><Relationship Id="rId4" Type="http://schemas.openxmlformats.org/officeDocument/2006/relationships/image" Target="../media/image19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svg"/><Relationship Id="rId1" Type="http://schemas.openxmlformats.org/officeDocument/2006/relationships/image" Target="../media/image24.svg"/><Relationship Id="rId5" Type="http://schemas.openxmlformats.org/officeDocument/2006/relationships/image" Target="../media/image28.svg"/><Relationship Id="rId4" Type="http://schemas.openxmlformats.org/officeDocument/2006/relationships/image" Target="../media/image27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hyperlink" Target="https://cobcan.com/iso-14001/" TargetMode="External"/><Relationship Id="rId2" Type="http://schemas.openxmlformats.org/officeDocument/2006/relationships/hyperlink" Target="https://cobcan.com/novedades-iso-140012026/" TargetMode="External"/><Relationship Id="rId1" Type="http://schemas.openxmlformats.org/officeDocument/2006/relationships/hyperlink" Target="http://www.cobcan.es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colored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dk2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dk2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9AA484-E67F-4191-A7CA-082E2600F37B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59088E4-5984-4E2E-A45F-39BB823FC573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Gestión ambiental y cumplimiento normativo.</a:t>
          </a:r>
          <a:endParaRPr lang="en-US"/>
        </a:p>
      </dgm:t>
    </dgm:pt>
    <dgm:pt modelId="{CF5AB14F-1662-4CAF-A647-32644088E923}" type="parTrans" cxnId="{89C0F92D-FD4B-4176-8A0F-0A9831EE8DBB}">
      <dgm:prSet/>
      <dgm:spPr/>
      <dgm:t>
        <a:bodyPr/>
        <a:lstStyle/>
        <a:p>
          <a:endParaRPr lang="en-US"/>
        </a:p>
      </dgm:t>
    </dgm:pt>
    <dgm:pt modelId="{FEB311DA-77E3-489F-8CB7-993690544B0A}" type="sibTrans" cxnId="{89C0F92D-FD4B-4176-8A0F-0A9831EE8DBB}">
      <dgm:prSet/>
      <dgm:spPr/>
      <dgm:t>
        <a:bodyPr/>
        <a:lstStyle/>
        <a:p>
          <a:endParaRPr lang="en-US"/>
        </a:p>
      </dgm:t>
    </dgm:pt>
    <dgm:pt modelId="{2EDFB9C4-CBF2-486D-925B-EA64B0E19A8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Control de emisiones, vertidos y residuos.</a:t>
          </a:r>
          <a:endParaRPr lang="en-US"/>
        </a:p>
      </dgm:t>
    </dgm:pt>
    <dgm:pt modelId="{BBB8F1D3-524D-40B2-952E-52A64AD7E78B}" type="parTrans" cxnId="{B447FDE4-9AC7-41E8-B81A-3A70FF762419}">
      <dgm:prSet/>
      <dgm:spPr/>
      <dgm:t>
        <a:bodyPr/>
        <a:lstStyle/>
        <a:p>
          <a:endParaRPr lang="en-US"/>
        </a:p>
      </dgm:t>
    </dgm:pt>
    <dgm:pt modelId="{7E73D700-0634-424A-B797-D30E8C5CE7DC}" type="sibTrans" cxnId="{B447FDE4-9AC7-41E8-B81A-3A70FF762419}">
      <dgm:prSet/>
      <dgm:spPr/>
      <dgm:t>
        <a:bodyPr/>
        <a:lstStyle/>
        <a:p>
          <a:endParaRPr lang="en-US"/>
        </a:p>
      </dgm:t>
    </dgm:pt>
    <dgm:pt modelId="{A0BE6DDC-D280-41B8-B017-FB746BEC79CB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Evaluación de riesgos ambientales y de salud.</a:t>
          </a:r>
          <a:endParaRPr lang="en-US"/>
        </a:p>
      </dgm:t>
    </dgm:pt>
    <dgm:pt modelId="{20B22DC1-589F-416B-BDDA-D1576AAA471C}" type="parTrans" cxnId="{FA52C506-8FA1-430E-8CF0-C1C9C329A0C1}">
      <dgm:prSet/>
      <dgm:spPr/>
      <dgm:t>
        <a:bodyPr/>
        <a:lstStyle/>
        <a:p>
          <a:endParaRPr lang="en-US"/>
        </a:p>
      </dgm:t>
    </dgm:pt>
    <dgm:pt modelId="{329576F4-58F0-472F-BA5B-9ACBF767C24D}" type="sibTrans" cxnId="{FA52C506-8FA1-430E-8CF0-C1C9C329A0C1}">
      <dgm:prSet/>
      <dgm:spPr/>
      <dgm:t>
        <a:bodyPr/>
        <a:lstStyle/>
        <a:p>
          <a:endParaRPr lang="en-US"/>
        </a:p>
      </dgm:t>
    </dgm:pt>
    <dgm:pt modelId="{24F9E830-45A4-4AFF-A07D-391FA44F5204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Implantación de sistemas ISO 14001, 9001, 45001 y 50001.</a:t>
          </a:r>
          <a:endParaRPr lang="en-US"/>
        </a:p>
      </dgm:t>
    </dgm:pt>
    <dgm:pt modelId="{9A189EC0-06F4-4652-9582-138FC53465F8}" type="parTrans" cxnId="{86883C2A-4364-4382-840D-F3036A1F199B}">
      <dgm:prSet/>
      <dgm:spPr/>
      <dgm:t>
        <a:bodyPr/>
        <a:lstStyle/>
        <a:p>
          <a:endParaRPr lang="en-US"/>
        </a:p>
      </dgm:t>
    </dgm:pt>
    <dgm:pt modelId="{AA1D89D7-2E5E-4DD5-BC84-B99CDCC81E40}" type="sibTrans" cxnId="{86883C2A-4364-4382-840D-F3036A1F199B}">
      <dgm:prSet/>
      <dgm:spPr/>
      <dgm:t>
        <a:bodyPr/>
        <a:lstStyle/>
        <a:p>
          <a:endParaRPr lang="en-US"/>
        </a:p>
      </dgm:t>
    </dgm:pt>
    <dgm:pt modelId="{6450427A-E69C-47A8-88BF-F64BB1EADF95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Economía circular y valorización de subproductos.</a:t>
          </a:r>
          <a:endParaRPr lang="en-US"/>
        </a:p>
      </dgm:t>
    </dgm:pt>
    <dgm:pt modelId="{49365173-DDF3-4C86-8EE2-3F137EEABFCF}" type="parTrans" cxnId="{7AB11A96-C2B2-4E8D-8F37-DF514C9677D5}">
      <dgm:prSet/>
      <dgm:spPr/>
      <dgm:t>
        <a:bodyPr/>
        <a:lstStyle/>
        <a:p>
          <a:endParaRPr lang="en-US"/>
        </a:p>
      </dgm:t>
    </dgm:pt>
    <dgm:pt modelId="{A73DBB09-17A3-4176-95E5-9691EFD3EFCA}" type="sibTrans" cxnId="{7AB11A96-C2B2-4E8D-8F37-DF514C9677D5}">
      <dgm:prSet/>
      <dgm:spPr/>
      <dgm:t>
        <a:bodyPr/>
        <a:lstStyle/>
        <a:p>
          <a:endParaRPr lang="en-US"/>
        </a:p>
      </dgm:t>
    </dgm:pt>
    <dgm:pt modelId="{3ED9CF05-014D-4E37-AEAD-6DE2E4A6D0FC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Innovación en ofertas turísiticas sostenibles</a:t>
          </a:r>
          <a:endParaRPr lang="en-US"/>
        </a:p>
      </dgm:t>
    </dgm:pt>
    <dgm:pt modelId="{E7745DA1-770C-4FD7-9161-364B3BAA1FB2}" type="parTrans" cxnId="{316E1DEA-8893-47AE-A034-7A4E6D81BC2F}">
      <dgm:prSet/>
      <dgm:spPr/>
      <dgm:t>
        <a:bodyPr/>
        <a:lstStyle/>
        <a:p>
          <a:endParaRPr lang="en-US"/>
        </a:p>
      </dgm:t>
    </dgm:pt>
    <dgm:pt modelId="{937622CB-CB4C-4CEF-B24A-7A7281A00CE2}" type="sibTrans" cxnId="{316E1DEA-8893-47AE-A034-7A4E6D81BC2F}">
      <dgm:prSet/>
      <dgm:spPr/>
      <dgm:t>
        <a:bodyPr/>
        <a:lstStyle/>
        <a:p>
          <a:endParaRPr lang="en-US"/>
        </a:p>
      </dgm:t>
    </dgm:pt>
    <dgm:pt modelId="{E509DBA3-0094-413C-AA3B-3FF2A5517773}" type="pres">
      <dgm:prSet presAssocID="{659AA484-E67F-4191-A7CA-082E2600F37B}" presName="root" presStyleCnt="0">
        <dgm:presLayoutVars>
          <dgm:dir/>
          <dgm:resizeHandles val="exact"/>
        </dgm:presLayoutVars>
      </dgm:prSet>
      <dgm:spPr/>
    </dgm:pt>
    <dgm:pt modelId="{02020381-AD74-4CA9-89F7-D3D1AC6982DC}" type="pres">
      <dgm:prSet presAssocID="{F59088E4-5984-4E2E-A45F-39BB823FC573}" presName="compNode" presStyleCnt="0"/>
      <dgm:spPr/>
    </dgm:pt>
    <dgm:pt modelId="{1C254C54-5E97-4E28-99AA-6D7CE784F49F}" type="pres">
      <dgm:prSet presAssocID="{F59088E4-5984-4E2E-A45F-39BB823FC573}" presName="iconRect" presStyleLbl="node1" presStyleIdx="0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petir"/>
        </a:ext>
      </dgm:extLst>
    </dgm:pt>
    <dgm:pt modelId="{2D83B18B-8713-4FEE-8B86-E6E754689920}" type="pres">
      <dgm:prSet presAssocID="{F59088E4-5984-4E2E-A45F-39BB823FC573}" presName="spaceRect" presStyleCnt="0"/>
      <dgm:spPr/>
    </dgm:pt>
    <dgm:pt modelId="{7AE21C67-2AE7-4218-BB00-DECA7CB80B61}" type="pres">
      <dgm:prSet presAssocID="{F59088E4-5984-4E2E-A45F-39BB823FC573}" presName="textRect" presStyleLbl="revTx" presStyleIdx="0" presStyleCnt="6">
        <dgm:presLayoutVars>
          <dgm:chMax val="1"/>
          <dgm:chPref val="1"/>
        </dgm:presLayoutVars>
      </dgm:prSet>
      <dgm:spPr/>
    </dgm:pt>
    <dgm:pt modelId="{6B9628FE-76F1-4BAF-A89A-9C2E4FC3BD2D}" type="pres">
      <dgm:prSet presAssocID="{FEB311DA-77E3-489F-8CB7-993690544B0A}" presName="sibTrans" presStyleCnt="0"/>
      <dgm:spPr/>
    </dgm:pt>
    <dgm:pt modelId="{9EE976C2-1526-471C-8307-721C2DBE7D2A}" type="pres">
      <dgm:prSet presAssocID="{2EDFB9C4-CBF2-486D-925B-EA64B0E19A8B}" presName="compNode" presStyleCnt="0"/>
      <dgm:spPr/>
    </dgm:pt>
    <dgm:pt modelId="{56B10632-4F4D-4AB1-BAD6-D7F909A915CD}" type="pres">
      <dgm:prSet presAssocID="{2EDFB9C4-CBF2-486D-925B-EA64B0E19A8B}" presName="iconRect" presStyleLbl="node1" presStyleIdx="1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iclaje"/>
        </a:ext>
      </dgm:extLst>
    </dgm:pt>
    <dgm:pt modelId="{9B464033-DC34-4B20-A83E-A1BFF83B6526}" type="pres">
      <dgm:prSet presAssocID="{2EDFB9C4-CBF2-486D-925B-EA64B0E19A8B}" presName="spaceRect" presStyleCnt="0"/>
      <dgm:spPr/>
    </dgm:pt>
    <dgm:pt modelId="{A7D8FF59-6C7C-4BDA-8D15-4F21AF6B16FA}" type="pres">
      <dgm:prSet presAssocID="{2EDFB9C4-CBF2-486D-925B-EA64B0E19A8B}" presName="textRect" presStyleLbl="revTx" presStyleIdx="1" presStyleCnt="6">
        <dgm:presLayoutVars>
          <dgm:chMax val="1"/>
          <dgm:chPref val="1"/>
        </dgm:presLayoutVars>
      </dgm:prSet>
      <dgm:spPr/>
    </dgm:pt>
    <dgm:pt modelId="{6974A478-FD73-42E1-B7DD-5F970385AA72}" type="pres">
      <dgm:prSet presAssocID="{7E73D700-0634-424A-B797-D30E8C5CE7DC}" presName="sibTrans" presStyleCnt="0"/>
      <dgm:spPr/>
    </dgm:pt>
    <dgm:pt modelId="{73C42C10-5BA2-4FDF-8E2C-607E39F05EFE}" type="pres">
      <dgm:prSet presAssocID="{A0BE6DDC-D280-41B8-B017-FB746BEC79CB}" presName="compNode" presStyleCnt="0"/>
      <dgm:spPr/>
    </dgm:pt>
    <dgm:pt modelId="{0A408E84-01D5-405F-B85F-C3A414CB3EF1}" type="pres">
      <dgm:prSet presAssocID="{A0BE6DDC-D280-41B8-B017-FB746BEC79CB}" presName="iconRect" presStyleLbl="node1" presStyleIdx="2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mpagne Glasses"/>
        </a:ext>
      </dgm:extLst>
    </dgm:pt>
    <dgm:pt modelId="{99EB7A9D-683D-464C-854D-66864AB8458C}" type="pres">
      <dgm:prSet presAssocID="{A0BE6DDC-D280-41B8-B017-FB746BEC79CB}" presName="spaceRect" presStyleCnt="0"/>
      <dgm:spPr/>
    </dgm:pt>
    <dgm:pt modelId="{3679E48A-A851-4439-BD64-448ACE45339E}" type="pres">
      <dgm:prSet presAssocID="{A0BE6DDC-D280-41B8-B017-FB746BEC79CB}" presName="textRect" presStyleLbl="revTx" presStyleIdx="2" presStyleCnt="6">
        <dgm:presLayoutVars>
          <dgm:chMax val="1"/>
          <dgm:chPref val="1"/>
        </dgm:presLayoutVars>
      </dgm:prSet>
      <dgm:spPr/>
    </dgm:pt>
    <dgm:pt modelId="{64F0A893-1D99-4512-ADCC-BAEC193E2C1E}" type="pres">
      <dgm:prSet presAssocID="{329576F4-58F0-472F-BA5B-9ACBF767C24D}" presName="sibTrans" presStyleCnt="0"/>
      <dgm:spPr/>
    </dgm:pt>
    <dgm:pt modelId="{85541B7C-89A9-46EB-9E41-F081F7401E47}" type="pres">
      <dgm:prSet presAssocID="{24F9E830-45A4-4AFF-A07D-391FA44F5204}" presName="compNode" presStyleCnt="0"/>
      <dgm:spPr/>
    </dgm:pt>
    <dgm:pt modelId="{82717D0A-CBA2-4FCF-A804-35D399306C4B}" type="pres">
      <dgm:prSet presAssocID="{24F9E830-45A4-4AFF-A07D-391FA44F5204}" presName="iconRect" presStyleLbl="node1" presStyleIdx="3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0E14405-EAC7-4B81-A480-B205DF9A378B}" type="pres">
      <dgm:prSet presAssocID="{24F9E830-45A4-4AFF-A07D-391FA44F5204}" presName="spaceRect" presStyleCnt="0"/>
      <dgm:spPr/>
    </dgm:pt>
    <dgm:pt modelId="{0B1458E8-A36A-4190-AC24-C01DDE055924}" type="pres">
      <dgm:prSet presAssocID="{24F9E830-45A4-4AFF-A07D-391FA44F5204}" presName="textRect" presStyleLbl="revTx" presStyleIdx="3" presStyleCnt="6">
        <dgm:presLayoutVars>
          <dgm:chMax val="1"/>
          <dgm:chPref val="1"/>
        </dgm:presLayoutVars>
      </dgm:prSet>
      <dgm:spPr/>
    </dgm:pt>
    <dgm:pt modelId="{2D42BF4D-6F9A-4CEB-BC87-02F6D970A457}" type="pres">
      <dgm:prSet presAssocID="{AA1D89D7-2E5E-4DD5-BC84-B99CDCC81E40}" presName="sibTrans" presStyleCnt="0"/>
      <dgm:spPr/>
    </dgm:pt>
    <dgm:pt modelId="{9E108D06-C4BE-4552-B4C5-938D7098892F}" type="pres">
      <dgm:prSet presAssocID="{6450427A-E69C-47A8-88BF-F64BB1EADF95}" presName="compNode" presStyleCnt="0"/>
      <dgm:spPr/>
    </dgm:pt>
    <dgm:pt modelId="{144A794B-3252-4484-B63A-E62D6F727D8C}" type="pres">
      <dgm:prSet presAssocID="{6450427A-E69C-47A8-88BF-F64BB1EADF95}" presName="iconRect" presStyleLbl="node1" presStyleIdx="4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das"/>
        </a:ext>
      </dgm:extLst>
    </dgm:pt>
    <dgm:pt modelId="{6E847709-EFC0-40D0-92EC-4A72F70F885C}" type="pres">
      <dgm:prSet presAssocID="{6450427A-E69C-47A8-88BF-F64BB1EADF95}" presName="spaceRect" presStyleCnt="0"/>
      <dgm:spPr/>
    </dgm:pt>
    <dgm:pt modelId="{5E0BE823-A419-4BD5-8680-549F53899A9D}" type="pres">
      <dgm:prSet presAssocID="{6450427A-E69C-47A8-88BF-F64BB1EADF95}" presName="textRect" presStyleLbl="revTx" presStyleIdx="4" presStyleCnt="6">
        <dgm:presLayoutVars>
          <dgm:chMax val="1"/>
          <dgm:chPref val="1"/>
        </dgm:presLayoutVars>
      </dgm:prSet>
      <dgm:spPr/>
    </dgm:pt>
    <dgm:pt modelId="{00F832B7-C6C8-4C38-9599-A05D949226BC}" type="pres">
      <dgm:prSet presAssocID="{A73DBB09-17A3-4176-95E5-9691EFD3EFCA}" presName="sibTrans" presStyleCnt="0"/>
      <dgm:spPr/>
    </dgm:pt>
    <dgm:pt modelId="{5615AA7E-4C4E-4AC6-BA13-F5ED62C66CBC}" type="pres">
      <dgm:prSet presAssocID="{3ED9CF05-014D-4E37-AEAD-6DE2E4A6D0FC}" presName="compNode" presStyleCnt="0"/>
      <dgm:spPr/>
    </dgm:pt>
    <dgm:pt modelId="{138C2BCE-7C19-4FB6-B354-80681BDEB83E}" type="pres">
      <dgm:prSet presAssocID="{3ED9CF05-014D-4E37-AEAD-6DE2E4A6D0FC}" presName="iconRect" presStyleLbl="node1" presStyleIdx="5" presStyleCnt="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mbilla"/>
        </a:ext>
      </dgm:extLst>
    </dgm:pt>
    <dgm:pt modelId="{F8C85DF7-72E0-46D2-8D48-A078F36EC651}" type="pres">
      <dgm:prSet presAssocID="{3ED9CF05-014D-4E37-AEAD-6DE2E4A6D0FC}" presName="spaceRect" presStyleCnt="0"/>
      <dgm:spPr/>
    </dgm:pt>
    <dgm:pt modelId="{3D3E2F17-536B-408D-9E6A-5C0CE731A009}" type="pres">
      <dgm:prSet presAssocID="{3ED9CF05-014D-4E37-AEAD-6DE2E4A6D0FC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FA52C506-8FA1-430E-8CF0-C1C9C329A0C1}" srcId="{659AA484-E67F-4191-A7CA-082E2600F37B}" destId="{A0BE6DDC-D280-41B8-B017-FB746BEC79CB}" srcOrd="2" destOrd="0" parTransId="{20B22DC1-589F-416B-BDDA-D1576AAA471C}" sibTransId="{329576F4-58F0-472F-BA5B-9ACBF767C24D}"/>
    <dgm:cxn modelId="{86883C2A-4364-4382-840D-F3036A1F199B}" srcId="{659AA484-E67F-4191-A7CA-082E2600F37B}" destId="{24F9E830-45A4-4AFF-A07D-391FA44F5204}" srcOrd="3" destOrd="0" parTransId="{9A189EC0-06F4-4652-9582-138FC53465F8}" sibTransId="{AA1D89D7-2E5E-4DD5-BC84-B99CDCC81E40}"/>
    <dgm:cxn modelId="{89C0F92D-FD4B-4176-8A0F-0A9831EE8DBB}" srcId="{659AA484-E67F-4191-A7CA-082E2600F37B}" destId="{F59088E4-5984-4E2E-A45F-39BB823FC573}" srcOrd="0" destOrd="0" parTransId="{CF5AB14F-1662-4CAF-A647-32644088E923}" sibTransId="{FEB311DA-77E3-489F-8CB7-993690544B0A}"/>
    <dgm:cxn modelId="{1329C045-6D44-48A3-B70D-B7E6CECD6076}" type="presOf" srcId="{6450427A-E69C-47A8-88BF-F64BB1EADF95}" destId="{5E0BE823-A419-4BD5-8680-549F53899A9D}" srcOrd="0" destOrd="0" presId="urn:microsoft.com/office/officeart/2018/2/layout/IconLabelList"/>
    <dgm:cxn modelId="{9D65544C-6198-45C1-B3AF-F43DCB7D3F91}" type="presOf" srcId="{659AA484-E67F-4191-A7CA-082E2600F37B}" destId="{E509DBA3-0094-413C-AA3B-3FF2A5517773}" srcOrd="0" destOrd="0" presId="urn:microsoft.com/office/officeart/2018/2/layout/IconLabelList"/>
    <dgm:cxn modelId="{689AEF50-EDDE-4337-B100-1905290BFDB5}" type="presOf" srcId="{3ED9CF05-014D-4E37-AEAD-6DE2E4A6D0FC}" destId="{3D3E2F17-536B-408D-9E6A-5C0CE731A009}" srcOrd="0" destOrd="0" presId="urn:microsoft.com/office/officeart/2018/2/layout/IconLabelList"/>
    <dgm:cxn modelId="{B0E8BB8A-8DA6-4B7D-AB11-05B945BF01BC}" type="presOf" srcId="{24F9E830-45A4-4AFF-A07D-391FA44F5204}" destId="{0B1458E8-A36A-4190-AC24-C01DDE055924}" srcOrd="0" destOrd="0" presId="urn:microsoft.com/office/officeart/2018/2/layout/IconLabelList"/>
    <dgm:cxn modelId="{7AB11A96-C2B2-4E8D-8F37-DF514C9677D5}" srcId="{659AA484-E67F-4191-A7CA-082E2600F37B}" destId="{6450427A-E69C-47A8-88BF-F64BB1EADF95}" srcOrd="4" destOrd="0" parTransId="{49365173-DDF3-4C86-8EE2-3F137EEABFCF}" sibTransId="{A73DBB09-17A3-4176-95E5-9691EFD3EFCA}"/>
    <dgm:cxn modelId="{F07F19A5-1809-41B4-B9C5-C195493C7A28}" type="presOf" srcId="{F59088E4-5984-4E2E-A45F-39BB823FC573}" destId="{7AE21C67-2AE7-4218-BB00-DECA7CB80B61}" srcOrd="0" destOrd="0" presId="urn:microsoft.com/office/officeart/2018/2/layout/IconLabelList"/>
    <dgm:cxn modelId="{450B7BB1-C100-4631-81A1-0635882C6402}" type="presOf" srcId="{2EDFB9C4-CBF2-486D-925B-EA64B0E19A8B}" destId="{A7D8FF59-6C7C-4BDA-8D15-4F21AF6B16FA}" srcOrd="0" destOrd="0" presId="urn:microsoft.com/office/officeart/2018/2/layout/IconLabelList"/>
    <dgm:cxn modelId="{B447FDE4-9AC7-41E8-B81A-3A70FF762419}" srcId="{659AA484-E67F-4191-A7CA-082E2600F37B}" destId="{2EDFB9C4-CBF2-486D-925B-EA64B0E19A8B}" srcOrd="1" destOrd="0" parTransId="{BBB8F1D3-524D-40B2-952E-52A64AD7E78B}" sibTransId="{7E73D700-0634-424A-B797-D30E8C5CE7DC}"/>
    <dgm:cxn modelId="{316E1DEA-8893-47AE-A034-7A4E6D81BC2F}" srcId="{659AA484-E67F-4191-A7CA-082E2600F37B}" destId="{3ED9CF05-014D-4E37-AEAD-6DE2E4A6D0FC}" srcOrd="5" destOrd="0" parTransId="{E7745DA1-770C-4FD7-9161-364B3BAA1FB2}" sibTransId="{937622CB-CB4C-4CEF-B24A-7A7281A00CE2}"/>
    <dgm:cxn modelId="{037EE1FC-1A8F-4C40-A3F9-A59024D2EC61}" type="presOf" srcId="{A0BE6DDC-D280-41B8-B017-FB746BEC79CB}" destId="{3679E48A-A851-4439-BD64-448ACE45339E}" srcOrd="0" destOrd="0" presId="urn:microsoft.com/office/officeart/2018/2/layout/IconLabelList"/>
    <dgm:cxn modelId="{E374B3C8-206B-4047-ADC3-EF2936E6A53E}" type="presParOf" srcId="{E509DBA3-0094-413C-AA3B-3FF2A5517773}" destId="{02020381-AD74-4CA9-89F7-D3D1AC6982DC}" srcOrd="0" destOrd="0" presId="urn:microsoft.com/office/officeart/2018/2/layout/IconLabelList"/>
    <dgm:cxn modelId="{02C49A6C-A100-431C-944C-A7E4263AAD84}" type="presParOf" srcId="{02020381-AD74-4CA9-89F7-D3D1AC6982DC}" destId="{1C254C54-5E97-4E28-99AA-6D7CE784F49F}" srcOrd="0" destOrd="0" presId="urn:microsoft.com/office/officeart/2018/2/layout/IconLabelList"/>
    <dgm:cxn modelId="{35A10609-109A-4607-90B2-C2D52C23F53A}" type="presParOf" srcId="{02020381-AD74-4CA9-89F7-D3D1AC6982DC}" destId="{2D83B18B-8713-4FEE-8B86-E6E754689920}" srcOrd="1" destOrd="0" presId="urn:microsoft.com/office/officeart/2018/2/layout/IconLabelList"/>
    <dgm:cxn modelId="{00169688-3AF5-42BB-B634-5F98A5493FD4}" type="presParOf" srcId="{02020381-AD74-4CA9-89F7-D3D1AC6982DC}" destId="{7AE21C67-2AE7-4218-BB00-DECA7CB80B61}" srcOrd="2" destOrd="0" presId="urn:microsoft.com/office/officeart/2018/2/layout/IconLabelList"/>
    <dgm:cxn modelId="{42BC032C-6413-4CE7-B9FD-984353589271}" type="presParOf" srcId="{E509DBA3-0094-413C-AA3B-3FF2A5517773}" destId="{6B9628FE-76F1-4BAF-A89A-9C2E4FC3BD2D}" srcOrd="1" destOrd="0" presId="urn:microsoft.com/office/officeart/2018/2/layout/IconLabelList"/>
    <dgm:cxn modelId="{9BC844E2-C329-4486-A5F9-88FE58B59FB6}" type="presParOf" srcId="{E509DBA3-0094-413C-AA3B-3FF2A5517773}" destId="{9EE976C2-1526-471C-8307-721C2DBE7D2A}" srcOrd="2" destOrd="0" presId="urn:microsoft.com/office/officeart/2018/2/layout/IconLabelList"/>
    <dgm:cxn modelId="{D8637F40-B575-4427-8634-9CA4B8D91471}" type="presParOf" srcId="{9EE976C2-1526-471C-8307-721C2DBE7D2A}" destId="{56B10632-4F4D-4AB1-BAD6-D7F909A915CD}" srcOrd="0" destOrd="0" presId="urn:microsoft.com/office/officeart/2018/2/layout/IconLabelList"/>
    <dgm:cxn modelId="{7A1AD2EC-3C64-4B8F-9020-D54BC335701B}" type="presParOf" srcId="{9EE976C2-1526-471C-8307-721C2DBE7D2A}" destId="{9B464033-DC34-4B20-A83E-A1BFF83B6526}" srcOrd="1" destOrd="0" presId="urn:microsoft.com/office/officeart/2018/2/layout/IconLabelList"/>
    <dgm:cxn modelId="{86B8E8D5-5921-40EC-8510-97B0877E4015}" type="presParOf" srcId="{9EE976C2-1526-471C-8307-721C2DBE7D2A}" destId="{A7D8FF59-6C7C-4BDA-8D15-4F21AF6B16FA}" srcOrd="2" destOrd="0" presId="urn:microsoft.com/office/officeart/2018/2/layout/IconLabelList"/>
    <dgm:cxn modelId="{FFF5A3F1-E011-43A5-BDC8-3F93BE0F390C}" type="presParOf" srcId="{E509DBA3-0094-413C-AA3B-3FF2A5517773}" destId="{6974A478-FD73-42E1-B7DD-5F970385AA72}" srcOrd="3" destOrd="0" presId="urn:microsoft.com/office/officeart/2018/2/layout/IconLabelList"/>
    <dgm:cxn modelId="{90E881DD-5A1A-4BED-A45B-D8BB45D0C16F}" type="presParOf" srcId="{E509DBA3-0094-413C-AA3B-3FF2A5517773}" destId="{73C42C10-5BA2-4FDF-8E2C-607E39F05EFE}" srcOrd="4" destOrd="0" presId="urn:microsoft.com/office/officeart/2018/2/layout/IconLabelList"/>
    <dgm:cxn modelId="{E7C34E0F-86CF-484F-9969-936496B9146D}" type="presParOf" srcId="{73C42C10-5BA2-4FDF-8E2C-607E39F05EFE}" destId="{0A408E84-01D5-405F-B85F-C3A414CB3EF1}" srcOrd="0" destOrd="0" presId="urn:microsoft.com/office/officeart/2018/2/layout/IconLabelList"/>
    <dgm:cxn modelId="{443A00AF-8845-4BF8-B619-79B21318D9CC}" type="presParOf" srcId="{73C42C10-5BA2-4FDF-8E2C-607E39F05EFE}" destId="{99EB7A9D-683D-464C-854D-66864AB8458C}" srcOrd="1" destOrd="0" presId="urn:microsoft.com/office/officeart/2018/2/layout/IconLabelList"/>
    <dgm:cxn modelId="{87DB0046-DB00-4552-B64A-C0B9FE9C498F}" type="presParOf" srcId="{73C42C10-5BA2-4FDF-8E2C-607E39F05EFE}" destId="{3679E48A-A851-4439-BD64-448ACE45339E}" srcOrd="2" destOrd="0" presId="urn:microsoft.com/office/officeart/2018/2/layout/IconLabelList"/>
    <dgm:cxn modelId="{5D368586-EEBB-4C4C-8C8B-C484DC4B2813}" type="presParOf" srcId="{E509DBA3-0094-413C-AA3B-3FF2A5517773}" destId="{64F0A893-1D99-4512-ADCC-BAEC193E2C1E}" srcOrd="5" destOrd="0" presId="urn:microsoft.com/office/officeart/2018/2/layout/IconLabelList"/>
    <dgm:cxn modelId="{9508A400-0E88-49BC-8498-6E0FCF6034C0}" type="presParOf" srcId="{E509DBA3-0094-413C-AA3B-3FF2A5517773}" destId="{85541B7C-89A9-46EB-9E41-F081F7401E47}" srcOrd="6" destOrd="0" presId="urn:microsoft.com/office/officeart/2018/2/layout/IconLabelList"/>
    <dgm:cxn modelId="{2BCC13FB-FB53-4315-A3E5-509390636F00}" type="presParOf" srcId="{85541B7C-89A9-46EB-9E41-F081F7401E47}" destId="{82717D0A-CBA2-4FCF-A804-35D399306C4B}" srcOrd="0" destOrd="0" presId="urn:microsoft.com/office/officeart/2018/2/layout/IconLabelList"/>
    <dgm:cxn modelId="{090A6716-B9CF-4BA1-B51B-BD0EC3087EA7}" type="presParOf" srcId="{85541B7C-89A9-46EB-9E41-F081F7401E47}" destId="{40E14405-EAC7-4B81-A480-B205DF9A378B}" srcOrd="1" destOrd="0" presId="urn:microsoft.com/office/officeart/2018/2/layout/IconLabelList"/>
    <dgm:cxn modelId="{53AD72A7-2543-45D6-BB69-277E621BA244}" type="presParOf" srcId="{85541B7C-89A9-46EB-9E41-F081F7401E47}" destId="{0B1458E8-A36A-4190-AC24-C01DDE055924}" srcOrd="2" destOrd="0" presId="urn:microsoft.com/office/officeart/2018/2/layout/IconLabelList"/>
    <dgm:cxn modelId="{B3FB7608-3CA7-47C5-A0C8-AC93317A6201}" type="presParOf" srcId="{E509DBA3-0094-413C-AA3B-3FF2A5517773}" destId="{2D42BF4D-6F9A-4CEB-BC87-02F6D970A457}" srcOrd="7" destOrd="0" presId="urn:microsoft.com/office/officeart/2018/2/layout/IconLabelList"/>
    <dgm:cxn modelId="{0C4B3245-6BE8-4883-BAE7-7CAB03EEDF46}" type="presParOf" srcId="{E509DBA3-0094-413C-AA3B-3FF2A5517773}" destId="{9E108D06-C4BE-4552-B4C5-938D7098892F}" srcOrd="8" destOrd="0" presId="urn:microsoft.com/office/officeart/2018/2/layout/IconLabelList"/>
    <dgm:cxn modelId="{CDA30A53-3EC9-4EF0-907B-96D552068F38}" type="presParOf" srcId="{9E108D06-C4BE-4552-B4C5-938D7098892F}" destId="{144A794B-3252-4484-B63A-E62D6F727D8C}" srcOrd="0" destOrd="0" presId="urn:microsoft.com/office/officeart/2018/2/layout/IconLabelList"/>
    <dgm:cxn modelId="{3208E82C-7C9D-4E48-AEAC-E783FE79AB20}" type="presParOf" srcId="{9E108D06-C4BE-4552-B4C5-938D7098892F}" destId="{6E847709-EFC0-40D0-92EC-4A72F70F885C}" srcOrd="1" destOrd="0" presId="urn:microsoft.com/office/officeart/2018/2/layout/IconLabelList"/>
    <dgm:cxn modelId="{2223CD54-3E25-4DE2-8FC3-EE8176A16E48}" type="presParOf" srcId="{9E108D06-C4BE-4552-B4C5-938D7098892F}" destId="{5E0BE823-A419-4BD5-8680-549F53899A9D}" srcOrd="2" destOrd="0" presId="urn:microsoft.com/office/officeart/2018/2/layout/IconLabelList"/>
    <dgm:cxn modelId="{28D2B9F7-9BA6-42BB-B691-0FB0B93DD141}" type="presParOf" srcId="{E509DBA3-0094-413C-AA3B-3FF2A5517773}" destId="{00F832B7-C6C8-4C38-9599-A05D949226BC}" srcOrd="9" destOrd="0" presId="urn:microsoft.com/office/officeart/2018/2/layout/IconLabelList"/>
    <dgm:cxn modelId="{DBE51F4E-6E5E-490F-8F85-D0EF31A6B5E2}" type="presParOf" srcId="{E509DBA3-0094-413C-AA3B-3FF2A5517773}" destId="{5615AA7E-4C4E-4AC6-BA13-F5ED62C66CBC}" srcOrd="10" destOrd="0" presId="urn:microsoft.com/office/officeart/2018/2/layout/IconLabelList"/>
    <dgm:cxn modelId="{94F67B66-7E22-4E7C-9C11-02FA0303A698}" type="presParOf" srcId="{5615AA7E-4C4E-4AC6-BA13-F5ED62C66CBC}" destId="{138C2BCE-7C19-4FB6-B354-80681BDEB83E}" srcOrd="0" destOrd="0" presId="urn:microsoft.com/office/officeart/2018/2/layout/IconLabelList"/>
    <dgm:cxn modelId="{BB2E236D-2F60-43E1-BEFA-8409EF072953}" type="presParOf" srcId="{5615AA7E-4C4E-4AC6-BA13-F5ED62C66CBC}" destId="{F8C85DF7-72E0-46D2-8D48-A078F36EC651}" srcOrd="1" destOrd="0" presId="urn:microsoft.com/office/officeart/2018/2/layout/IconLabelList"/>
    <dgm:cxn modelId="{2551267F-B1EE-4435-9465-0BC8BB0283D1}" type="presParOf" srcId="{5615AA7E-4C4E-4AC6-BA13-F5ED62C66CBC}" destId="{3D3E2F17-536B-408D-9E6A-5C0CE731A00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2AFBEA2-78CF-4C65-A7BB-86A01D45BB6D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BE0B4DA-277A-46C3-AF6E-73C7057A6B15}">
      <dgm:prSet/>
      <dgm:spPr/>
      <dgm:t>
        <a:bodyPr/>
        <a:lstStyle/>
        <a:p>
          <a:r>
            <a:rPr lang="es-ES" b="1" i="1" u="sng"/>
            <a:t>Como auditora y gestora experta en ISO 14001, ¿qué beneficios aporta este sistema a las empresas del sector?</a:t>
          </a:r>
          <a:endParaRPr lang="en-US"/>
        </a:p>
      </dgm:t>
    </dgm:pt>
    <dgm:pt modelId="{18271FA4-B251-496B-B3CF-31F79DB7C77D}" type="parTrans" cxnId="{412E5831-5737-472C-B484-65994E803409}">
      <dgm:prSet/>
      <dgm:spPr/>
      <dgm:t>
        <a:bodyPr/>
        <a:lstStyle/>
        <a:p>
          <a:endParaRPr lang="en-US"/>
        </a:p>
      </dgm:t>
    </dgm:pt>
    <dgm:pt modelId="{9460D0E8-8F6F-4A32-85C0-7AAB92510F8F}" type="sibTrans" cxnId="{412E5831-5737-472C-B484-65994E803409}">
      <dgm:prSet/>
      <dgm:spPr/>
      <dgm:t>
        <a:bodyPr/>
        <a:lstStyle/>
        <a:p>
          <a:endParaRPr lang="en-US"/>
        </a:p>
      </dgm:t>
    </dgm:pt>
    <dgm:pt modelId="{C902D75C-6DE8-42E1-B61E-39DC6EC1E80E}">
      <dgm:prSet/>
      <dgm:spPr/>
      <dgm:t>
        <a:bodyPr/>
        <a:lstStyle/>
        <a:p>
          <a:r>
            <a:rPr lang="es-ES"/>
            <a:t>La nueva ISO 14001:2026 representa una </a:t>
          </a:r>
          <a:r>
            <a:rPr lang="es-ES" b="1"/>
            <a:t>evolución profunda</a:t>
          </a:r>
          <a:r>
            <a:rPr lang="es-ES"/>
            <a:t>, no un simple ajuste técnico, no es un trámite.</a:t>
          </a:r>
          <a:endParaRPr lang="en-US"/>
        </a:p>
      </dgm:t>
    </dgm:pt>
    <dgm:pt modelId="{B88C35A4-BA34-4AB4-8FAC-D5472B94FE0D}" type="parTrans" cxnId="{A4148A4C-60B3-4519-8F1F-44309C92BAEE}">
      <dgm:prSet/>
      <dgm:spPr/>
      <dgm:t>
        <a:bodyPr/>
        <a:lstStyle/>
        <a:p>
          <a:endParaRPr lang="en-US"/>
        </a:p>
      </dgm:t>
    </dgm:pt>
    <dgm:pt modelId="{C9B5B421-3EAE-4646-A201-AB2DED4BCC2A}" type="sibTrans" cxnId="{A4148A4C-60B3-4519-8F1F-44309C92BAEE}">
      <dgm:prSet/>
      <dgm:spPr/>
      <dgm:t>
        <a:bodyPr/>
        <a:lstStyle/>
        <a:p>
          <a:endParaRPr lang="en-US"/>
        </a:p>
      </dgm:t>
    </dgm:pt>
    <dgm:pt modelId="{D53DC0DE-5B5C-4976-9ED0-BCBDA17995D3}">
      <dgm:prSet/>
      <dgm:spPr/>
      <dgm:t>
        <a:bodyPr/>
        <a:lstStyle/>
        <a:p>
          <a:r>
            <a:rPr lang="es-ES"/>
            <a:t>Responde a desafíos actuales: </a:t>
          </a:r>
          <a:r>
            <a:rPr lang="es-ES" b="1"/>
            <a:t>cambio climático, biodiversidad, economía circular, digitalización y presión regulatoria</a:t>
          </a:r>
          <a:r>
            <a:rPr lang="es-ES"/>
            <a:t>. </a:t>
          </a:r>
          <a:endParaRPr lang="en-US"/>
        </a:p>
      </dgm:t>
    </dgm:pt>
    <dgm:pt modelId="{FBFECC27-40C0-46FC-AE37-824616F09E0B}" type="parTrans" cxnId="{365CCFF4-D40F-47EC-85D8-E1AC58347EEC}">
      <dgm:prSet/>
      <dgm:spPr/>
      <dgm:t>
        <a:bodyPr/>
        <a:lstStyle/>
        <a:p>
          <a:endParaRPr lang="en-US"/>
        </a:p>
      </dgm:t>
    </dgm:pt>
    <dgm:pt modelId="{B164B338-1798-4ADC-874B-70A321317277}" type="sibTrans" cxnId="{365CCFF4-D40F-47EC-85D8-E1AC58347EEC}">
      <dgm:prSet/>
      <dgm:spPr/>
      <dgm:t>
        <a:bodyPr/>
        <a:lstStyle/>
        <a:p>
          <a:endParaRPr lang="en-US"/>
        </a:p>
      </dgm:t>
    </dgm:pt>
    <dgm:pt modelId="{3F531722-16E7-48E3-B9D4-D8F23FD2ABE8}">
      <dgm:prSet/>
      <dgm:spPr/>
      <dgm:t>
        <a:bodyPr/>
        <a:lstStyle/>
        <a:p>
          <a:r>
            <a:rPr lang="es-ES"/>
            <a:t>Publicada el </a:t>
          </a:r>
          <a:r>
            <a:rPr lang="es-ES" b="1"/>
            <a:t>15 de abril de 2026</a:t>
          </a:r>
          <a:endParaRPr lang="en-US"/>
        </a:p>
      </dgm:t>
    </dgm:pt>
    <dgm:pt modelId="{E7DBB905-CA22-4686-94D3-81DE0E802022}" type="parTrans" cxnId="{78A0E0DD-4119-4BDC-99A1-955BACB9CFCF}">
      <dgm:prSet/>
      <dgm:spPr/>
      <dgm:t>
        <a:bodyPr/>
        <a:lstStyle/>
        <a:p>
          <a:endParaRPr lang="en-US"/>
        </a:p>
      </dgm:t>
    </dgm:pt>
    <dgm:pt modelId="{CF8A234A-542C-498B-A822-CB8C11CCDF2D}" type="sibTrans" cxnId="{78A0E0DD-4119-4BDC-99A1-955BACB9CFCF}">
      <dgm:prSet/>
      <dgm:spPr/>
      <dgm:t>
        <a:bodyPr/>
        <a:lstStyle/>
        <a:p>
          <a:endParaRPr lang="en-US"/>
        </a:p>
      </dgm:t>
    </dgm:pt>
    <dgm:pt modelId="{5333BE3A-0B13-4B7A-8DCF-BE08A1570C70}" type="pres">
      <dgm:prSet presAssocID="{C2AFBEA2-78CF-4C65-A7BB-86A01D45BB6D}" presName="outerComposite" presStyleCnt="0">
        <dgm:presLayoutVars>
          <dgm:chMax val="5"/>
          <dgm:dir/>
          <dgm:resizeHandles val="exact"/>
        </dgm:presLayoutVars>
      </dgm:prSet>
      <dgm:spPr/>
    </dgm:pt>
    <dgm:pt modelId="{9733922B-5820-4554-B5DB-ED774E8700DB}" type="pres">
      <dgm:prSet presAssocID="{C2AFBEA2-78CF-4C65-A7BB-86A01D45BB6D}" presName="dummyMaxCanvas" presStyleCnt="0">
        <dgm:presLayoutVars/>
      </dgm:prSet>
      <dgm:spPr/>
    </dgm:pt>
    <dgm:pt modelId="{DFD956D6-C7C7-496C-8066-EA0E1046D882}" type="pres">
      <dgm:prSet presAssocID="{C2AFBEA2-78CF-4C65-A7BB-86A01D45BB6D}" presName="FourNodes_1" presStyleLbl="node1" presStyleIdx="0" presStyleCnt="4">
        <dgm:presLayoutVars>
          <dgm:bulletEnabled val="1"/>
        </dgm:presLayoutVars>
      </dgm:prSet>
      <dgm:spPr/>
    </dgm:pt>
    <dgm:pt modelId="{82EE81DC-9ADD-4E81-B8D5-6C6342244AF1}" type="pres">
      <dgm:prSet presAssocID="{C2AFBEA2-78CF-4C65-A7BB-86A01D45BB6D}" presName="FourNodes_2" presStyleLbl="node1" presStyleIdx="1" presStyleCnt="4">
        <dgm:presLayoutVars>
          <dgm:bulletEnabled val="1"/>
        </dgm:presLayoutVars>
      </dgm:prSet>
      <dgm:spPr/>
    </dgm:pt>
    <dgm:pt modelId="{F8CBF956-27BF-4770-A4A1-6C4881745BF2}" type="pres">
      <dgm:prSet presAssocID="{C2AFBEA2-78CF-4C65-A7BB-86A01D45BB6D}" presName="FourNodes_3" presStyleLbl="node1" presStyleIdx="2" presStyleCnt="4">
        <dgm:presLayoutVars>
          <dgm:bulletEnabled val="1"/>
        </dgm:presLayoutVars>
      </dgm:prSet>
      <dgm:spPr/>
    </dgm:pt>
    <dgm:pt modelId="{D238C9FF-6067-412E-9E47-691FC285286B}" type="pres">
      <dgm:prSet presAssocID="{C2AFBEA2-78CF-4C65-A7BB-86A01D45BB6D}" presName="FourNodes_4" presStyleLbl="node1" presStyleIdx="3" presStyleCnt="4">
        <dgm:presLayoutVars>
          <dgm:bulletEnabled val="1"/>
        </dgm:presLayoutVars>
      </dgm:prSet>
      <dgm:spPr/>
    </dgm:pt>
    <dgm:pt modelId="{9AF9376B-CE78-405A-A5FC-858227E38501}" type="pres">
      <dgm:prSet presAssocID="{C2AFBEA2-78CF-4C65-A7BB-86A01D45BB6D}" presName="FourConn_1-2" presStyleLbl="fgAccFollowNode1" presStyleIdx="0" presStyleCnt="3">
        <dgm:presLayoutVars>
          <dgm:bulletEnabled val="1"/>
        </dgm:presLayoutVars>
      </dgm:prSet>
      <dgm:spPr/>
    </dgm:pt>
    <dgm:pt modelId="{42201A66-7EAF-4B87-9A6F-93BBC58ACB40}" type="pres">
      <dgm:prSet presAssocID="{C2AFBEA2-78CF-4C65-A7BB-86A01D45BB6D}" presName="FourConn_2-3" presStyleLbl="fgAccFollowNode1" presStyleIdx="1" presStyleCnt="3">
        <dgm:presLayoutVars>
          <dgm:bulletEnabled val="1"/>
        </dgm:presLayoutVars>
      </dgm:prSet>
      <dgm:spPr/>
    </dgm:pt>
    <dgm:pt modelId="{31968544-FA9B-468E-96AA-63D3E9BD7825}" type="pres">
      <dgm:prSet presAssocID="{C2AFBEA2-78CF-4C65-A7BB-86A01D45BB6D}" presName="FourConn_3-4" presStyleLbl="fgAccFollowNode1" presStyleIdx="2" presStyleCnt="3">
        <dgm:presLayoutVars>
          <dgm:bulletEnabled val="1"/>
        </dgm:presLayoutVars>
      </dgm:prSet>
      <dgm:spPr/>
    </dgm:pt>
    <dgm:pt modelId="{B36096AB-7718-48BC-AE1D-988CAF8CEC72}" type="pres">
      <dgm:prSet presAssocID="{C2AFBEA2-78CF-4C65-A7BB-86A01D45BB6D}" presName="FourNodes_1_text" presStyleLbl="node1" presStyleIdx="3" presStyleCnt="4">
        <dgm:presLayoutVars>
          <dgm:bulletEnabled val="1"/>
        </dgm:presLayoutVars>
      </dgm:prSet>
      <dgm:spPr/>
    </dgm:pt>
    <dgm:pt modelId="{27329D81-C07C-4508-8A32-1858011FE6FB}" type="pres">
      <dgm:prSet presAssocID="{C2AFBEA2-78CF-4C65-A7BB-86A01D45BB6D}" presName="FourNodes_2_text" presStyleLbl="node1" presStyleIdx="3" presStyleCnt="4">
        <dgm:presLayoutVars>
          <dgm:bulletEnabled val="1"/>
        </dgm:presLayoutVars>
      </dgm:prSet>
      <dgm:spPr/>
    </dgm:pt>
    <dgm:pt modelId="{36677AD8-2244-4A12-9BB9-E66AC5BE8467}" type="pres">
      <dgm:prSet presAssocID="{C2AFBEA2-78CF-4C65-A7BB-86A01D45BB6D}" presName="FourNodes_3_text" presStyleLbl="node1" presStyleIdx="3" presStyleCnt="4">
        <dgm:presLayoutVars>
          <dgm:bulletEnabled val="1"/>
        </dgm:presLayoutVars>
      </dgm:prSet>
      <dgm:spPr/>
    </dgm:pt>
    <dgm:pt modelId="{4634E37B-4AE6-4995-ABAC-14DBAF5F3A73}" type="pres">
      <dgm:prSet presAssocID="{C2AFBEA2-78CF-4C65-A7BB-86A01D45BB6D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2AD7220-5FCB-4E4D-8CF6-725FF04C0A76}" type="presOf" srcId="{C902D75C-6DE8-42E1-B61E-39DC6EC1E80E}" destId="{82EE81DC-9ADD-4E81-B8D5-6C6342244AF1}" srcOrd="0" destOrd="0" presId="urn:microsoft.com/office/officeart/2005/8/layout/vProcess5"/>
    <dgm:cxn modelId="{412E5831-5737-472C-B484-65994E803409}" srcId="{C2AFBEA2-78CF-4C65-A7BB-86A01D45BB6D}" destId="{8BE0B4DA-277A-46C3-AF6E-73C7057A6B15}" srcOrd="0" destOrd="0" parTransId="{18271FA4-B251-496B-B3CF-31F79DB7C77D}" sibTransId="{9460D0E8-8F6F-4A32-85C0-7AAB92510F8F}"/>
    <dgm:cxn modelId="{A45A9A33-35E6-43E9-B5E5-AC33F2F33F15}" type="presOf" srcId="{8BE0B4DA-277A-46C3-AF6E-73C7057A6B15}" destId="{B36096AB-7718-48BC-AE1D-988CAF8CEC72}" srcOrd="1" destOrd="0" presId="urn:microsoft.com/office/officeart/2005/8/layout/vProcess5"/>
    <dgm:cxn modelId="{31F77444-5688-4E7B-8177-22B4C62DF739}" type="presOf" srcId="{B164B338-1798-4ADC-874B-70A321317277}" destId="{31968544-FA9B-468E-96AA-63D3E9BD7825}" srcOrd="0" destOrd="0" presId="urn:microsoft.com/office/officeart/2005/8/layout/vProcess5"/>
    <dgm:cxn modelId="{A4148A4C-60B3-4519-8F1F-44309C92BAEE}" srcId="{C2AFBEA2-78CF-4C65-A7BB-86A01D45BB6D}" destId="{C902D75C-6DE8-42E1-B61E-39DC6EC1E80E}" srcOrd="1" destOrd="0" parTransId="{B88C35A4-BA34-4AB4-8FAC-D5472B94FE0D}" sibTransId="{C9B5B421-3EAE-4646-A201-AB2DED4BCC2A}"/>
    <dgm:cxn modelId="{05389B6E-DEA8-4CA4-9BC7-97D1BC22C3A5}" type="presOf" srcId="{3F531722-16E7-48E3-B9D4-D8F23FD2ABE8}" destId="{4634E37B-4AE6-4995-ABAC-14DBAF5F3A73}" srcOrd="1" destOrd="0" presId="urn:microsoft.com/office/officeart/2005/8/layout/vProcess5"/>
    <dgm:cxn modelId="{F5180B71-B720-4D2F-BDE5-DFC49FFD7188}" type="presOf" srcId="{C9B5B421-3EAE-4646-A201-AB2DED4BCC2A}" destId="{42201A66-7EAF-4B87-9A6F-93BBC58ACB40}" srcOrd="0" destOrd="0" presId="urn:microsoft.com/office/officeart/2005/8/layout/vProcess5"/>
    <dgm:cxn modelId="{0CE1C57F-883E-4C85-BBE0-7BF973FC4E51}" type="presOf" srcId="{D53DC0DE-5B5C-4976-9ED0-BCBDA17995D3}" destId="{36677AD8-2244-4A12-9BB9-E66AC5BE8467}" srcOrd="1" destOrd="0" presId="urn:microsoft.com/office/officeart/2005/8/layout/vProcess5"/>
    <dgm:cxn modelId="{D6C8099C-8659-4961-8175-DF12D82F98BE}" type="presOf" srcId="{9460D0E8-8F6F-4A32-85C0-7AAB92510F8F}" destId="{9AF9376B-CE78-405A-A5FC-858227E38501}" srcOrd="0" destOrd="0" presId="urn:microsoft.com/office/officeart/2005/8/layout/vProcess5"/>
    <dgm:cxn modelId="{CB0AE9A6-246B-481F-8F03-338FDD8EC2D3}" type="presOf" srcId="{C902D75C-6DE8-42E1-B61E-39DC6EC1E80E}" destId="{27329D81-C07C-4508-8A32-1858011FE6FB}" srcOrd="1" destOrd="0" presId="urn:microsoft.com/office/officeart/2005/8/layout/vProcess5"/>
    <dgm:cxn modelId="{3FB20EAE-6B3C-4BC4-92BD-41FB80E034A7}" type="presOf" srcId="{3F531722-16E7-48E3-B9D4-D8F23FD2ABE8}" destId="{D238C9FF-6067-412E-9E47-691FC285286B}" srcOrd="0" destOrd="0" presId="urn:microsoft.com/office/officeart/2005/8/layout/vProcess5"/>
    <dgm:cxn modelId="{7D6F80BE-821C-4AB4-8CCC-2E6ECFF1BBD1}" type="presOf" srcId="{D53DC0DE-5B5C-4976-9ED0-BCBDA17995D3}" destId="{F8CBF956-27BF-4770-A4A1-6C4881745BF2}" srcOrd="0" destOrd="0" presId="urn:microsoft.com/office/officeart/2005/8/layout/vProcess5"/>
    <dgm:cxn modelId="{8C0F82DD-E5FF-42D5-B7E1-CC754A0AA2B3}" type="presOf" srcId="{8BE0B4DA-277A-46C3-AF6E-73C7057A6B15}" destId="{DFD956D6-C7C7-496C-8066-EA0E1046D882}" srcOrd="0" destOrd="0" presId="urn:microsoft.com/office/officeart/2005/8/layout/vProcess5"/>
    <dgm:cxn modelId="{78A0E0DD-4119-4BDC-99A1-955BACB9CFCF}" srcId="{C2AFBEA2-78CF-4C65-A7BB-86A01D45BB6D}" destId="{3F531722-16E7-48E3-B9D4-D8F23FD2ABE8}" srcOrd="3" destOrd="0" parTransId="{E7DBB905-CA22-4686-94D3-81DE0E802022}" sibTransId="{CF8A234A-542C-498B-A822-CB8C11CCDF2D}"/>
    <dgm:cxn modelId="{A6FA97F1-DB6A-4224-B1E9-92B8493020EF}" type="presOf" srcId="{C2AFBEA2-78CF-4C65-A7BB-86A01D45BB6D}" destId="{5333BE3A-0B13-4B7A-8DCF-BE08A1570C70}" srcOrd="0" destOrd="0" presId="urn:microsoft.com/office/officeart/2005/8/layout/vProcess5"/>
    <dgm:cxn modelId="{365CCFF4-D40F-47EC-85D8-E1AC58347EEC}" srcId="{C2AFBEA2-78CF-4C65-A7BB-86A01D45BB6D}" destId="{D53DC0DE-5B5C-4976-9ED0-BCBDA17995D3}" srcOrd="2" destOrd="0" parTransId="{FBFECC27-40C0-46FC-AE37-824616F09E0B}" sibTransId="{B164B338-1798-4ADC-874B-70A321317277}"/>
    <dgm:cxn modelId="{420C1A4F-913C-4618-9BC3-BE77A05D9F77}" type="presParOf" srcId="{5333BE3A-0B13-4B7A-8DCF-BE08A1570C70}" destId="{9733922B-5820-4554-B5DB-ED774E8700DB}" srcOrd="0" destOrd="0" presId="urn:microsoft.com/office/officeart/2005/8/layout/vProcess5"/>
    <dgm:cxn modelId="{F9337B08-3BF5-4B40-BA86-D10BCF8293A6}" type="presParOf" srcId="{5333BE3A-0B13-4B7A-8DCF-BE08A1570C70}" destId="{DFD956D6-C7C7-496C-8066-EA0E1046D882}" srcOrd="1" destOrd="0" presId="urn:microsoft.com/office/officeart/2005/8/layout/vProcess5"/>
    <dgm:cxn modelId="{C14507B8-E898-4A16-AD9B-1B43B88D4199}" type="presParOf" srcId="{5333BE3A-0B13-4B7A-8DCF-BE08A1570C70}" destId="{82EE81DC-9ADD-4E81-B8D5-6C6342244AF1}" srcOrd="2" destOrd="0" presId="urn:microsoft.com/office/officeart/2005/8/layout/vProcess5"/>
    <dgm:cxn modelId="{4837F0CB-E28B-431B-B6B8-8CABB0B311CC}" type="presParOf" srcId="{5333BE3A-0B13-4B7A-8DCF-BE08A1570C70}" destId="{F8CBF956-27BF-4770-A4A1-6C4881745BF2}" srcOrd="3" destOrd="0" presId="urn:microsoft.com/office/officeart/2005/8/layout/vProcess5"/>
    <dgm:cxn modelId="{F83ED70D-3625-48DF-BC6E-D8936509DB04}" type="presParOf" srcId="{5333BE3A-0B13-4B7A-8DCF-BE08A1570C70}" destId="{D238C9FF-6067-412E-9E47-691FC285286B}" srcOrd="4" destOrd="0" presId="urn:microsoft.com/office/officeart/2005/8/layout/vProcess5"/>
    <dgm:cxn modelId="{D1906182-75EA-4AE8-B6E7-28370E8B8C4C}" type="presParOf" srcId="{5333BE3A-0B13-4B7A-8DCF-BE08A1570C70}" destId="{9AF9376B-CE78-405A-A5FC-858227E38501}" srcOrd="5" destOrd="0" presId="urn:microsoft.com/office/officeart/2005/8/layout/vProcess5"/>
    <dgm:cxn modelId="{4146EE3F-C1FF-4570-8510-F9ED38A8451A}" type="presParOf" srcId="{5333BE3A-0B13-4B7A-8DCF-BE08A1570C70}" destId="{42201A66-7EAF-4B87-9A6F-93BBC58ACB40}" srcOrd="6" destOrd="0" presId="urn:microsoft.com/office/officeart/2005/8/layout/vProcess5"/>
    <dgm:cxn modelId="{EE182C5E-620A-4732-A5BA-6661DB153B50}" type="presParOf" srcId="{5333BE3A-0B13-4B7A-8DCF-BE08A1570C70}" destId="{31968544-FA9B-468E-96AA-63D3E9BD7825}" srcOrd="7" destOrd="0" presId="urn:microsoft.com/office/officeart/2005/8/layout/vProcess5"/>
    <dgm:cxn modelId="{AF006208-05FA-478B-91FE-C1988EF9766F}" type="presParOf" srcId="{5333BE3A-0B13-4B7A-8DCF-BE08A1570C70}" destId="{B36096AB-7718-48BC-AE1D-988CAF8CEC72}" srcOrd="8" destOrd="0" presId="urn:microsoft.com/office/officeart/2005/8/layout/vProcess5"/>
    <dgm:cxn modelId="{D470B7F5-D1BD-44D2-A4E7-9F52808FDB6C}" type="presParOf" srcId="{5333BE3A-0B13-4B7A-8DCF-BE08A1570C70}" destId="{27329D81-C07C-4508-8A32-1858011FE6FB}" srcOrd="9" destOrd="0" presId="urn:microsoft.com/office/officeart/2005/8/layout/vProcess5"/>
    <dgm:cxn modelId="{549A1F18-C242-4A7A-A565-B0BF44409488}" type="presParOf" srcId="{5333BE3A-0B13-4B7A-8DCF-BE08A1570C70}" destId="{36677AD8-2244-4A12-9BB9-E66AC5BE8467}" srcOrd="10" destOrd="0" presId="urn:microsoft.com/office/officeart/2005/8/layout/vProcess5"/>
    <dgm:cxn modelId="{0C90C804-82DB-4073-BDED-48A75B3C2C9B}" type="presParOf" srcId="{5333BE3A-0B13-4B7A-8DCF-BE08A1570C70}" destId="{4634E37B-4AE6-4995-ABAC-14DBAF5F3A73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F021A1F-C857-44ED-8C1F-847F0F650B9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74206447-237B-4E10-82F7-EA52B4E11298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b="1"/>
            <a:t>Respuesta </a:t>
          </a:r>
          <a:endParaRPr lang="en-US"/>
        </a:p>
      </dgm:t>
    </dgm:pt>
    <dgm:pt modelId="{AA638EE2-1D4C-4F7D-9D55-B8529ABCA669}" type="parTrans" cxnId="{B333E008-6B97-41E0-A46B-CF39CA91D458}">
      <dgm:prSet/>
      <dgm:spPr/>
      <dgm:t>
        <a:bodyPr/>
        <a:lstStyle/>
        <a:p>
          <a:endParaRPr lang="en-US"/>
        </a:p>
      </dgm:t>
    </dgm:pt>
    <dgm:pt modelId="{3C502945-9EFD-4D64-A827-6BF2E3BA9C0E}" type="sibTrans" cxnId="{B333E008-6B97-41E0-A46B-CF39CA91D458}">
      <dgm:prSet/>
      <dgm:spPr/>
      <dgm:t>
        <a:bodyPr/>
        <a:lstStyle/>
        <a:p>
          <a:endParaRPr lang="en-US"/>
        </a:p>
      </dgm:t>
    </dgm:pt>
    <dgm:pt modelId="{A306B33E-AB1B-4DF5-9C7F-9AD4E707CF00}">
      <dgm:prSet/>
      <dgm:spPr/>
      <dgm:t>
        <a:bodyPr/>
        <a:lstStyle/>
        <a:p>
          <a:pPr>
            <a:lnSpc>
              <a:spcPct val="100000"/>
            </a:lnSpc>
          </a:pPr>
          <a:r>
            <a:rPr lang="es-ES" dirty="0"/>
            <a:t>El desempeño ambiental se evalúa por resultados medibles, no por intenciones.</a:t>
          </a:r>
          <a:endParaRPr lang="en-US" dirty="0"/>
        </a:p>
      </dgm:t>
    </dgm:pt>
    <dgm:pt modelId="{C13ACFB5-0EB0-4203-A03B-6ECE33580B03}" type="parTrans" cxnId="{F26AA3BB-CD9E-4880-97FA-5583628E8E8C}">
      <dgm:prSet/>
      <dgm:spPr/>
      <dgm:t>
        <a:bodyPr/>
        <a:lstStyle/>
        <a:p>
          <a:endParaRPr lang="en-US"/>
        </a:p>
      </dgm:t>
    </dgm:pt>
    <dgm:pt modelId="{485C7E23-3DF5-4052-94A3-E4B490A4054B}" type="sibTrans" cxnId="{F26AA3BB-CD9E-4880-97FA-5583628E8E8C}">
      <dgm:prSet/>
      <dgm:spPr/>
      <dgm:t>
        <a:bodyPr/>
        <a:lstStyle/>
        <a:p>
          <a:endParaRPr lang="en-US"/>
        </a:p>
      </dgm:t>
    </dgm:pt>
    <dgm:pt modelId="{1A23233C-32DA-4FE9-9D87-4395173DCE18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Mayor alineación con:</a:t>
          </a:r>
          <a:endParaRPr lang="en-US"/>
        </a:p>
      </dgm:t>
    </dgm:pt>
    <dgm:pt modelId="{3374F675-0349-4D58-A923-BD26283482C1}" type="parTrans" cxnId="{A02856F0-443D-42CA-812B-5D593E835D4F}">
      <dgm:prSet/>
      <dgm:spPr/>
      <dgm:t>
        <a:bodyPr/>
        <a:lstStyle/>
        <a:p>
          <a:endParaRPr lang="en-US"/>
        </a:p>
      </dgm:t>
    </dgm:pt>
    <dgm:pt modelId="{3DE13E94-1670-458B-9706-40EFD154469C}" type="sibTrans" cxnId="{A02856F0-443D-42CA-812B-5D593E835D4F}">
      <dgm:prSet/>
      <dgm:spPr/>
      <dgm:t>
        <a:bodyPr/>
        <a:lstStyle/>
        <a:p>
          <a:endParaRPr lang="en-US"/>
        </a:p>
      </dgm:t>
    </dgm:pt>
    <dgm:pt modelId="{BC60B997-C436-4F74-93C3-ABF9C4856F4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dirty="0"/>
            <a:t>Estrategias de sostenibilidad</a:t>
          </a:r>
          <a:endParaRPr lang="en-US" sz="1400" dirty="0"/>
        </a:p>
      </dgm:t>
    </dgm:pt>
    <dgm:pt modelId="{47033CED-C50F-4AFE-AA57-33C4D4A391A7}" type="parTrans" cxnId="{EA094617-6D8C-46BF-96BA-1C0CBCB465D4}">
      <dgm:prSet/>
      <dgm:spPr/>
      <dgm:t>
        <a:bodyPr/>
        <a:lstStyle/>
        <a:p>
          <a:endParaRPr lang="en-US"/>
        </a:p>
      </dgm:t>
    </dgm:pt>
    <dgm:pt modelId="{C9744AF8-E0F8-449B-A254-8362F5A1F5E0}" type="sibTrans" cxnId="{EA094617-6D8C-46BF-96BA-1C0CBCB465D4}">
      <dgm:prSet/>
      <dgm:spPr/>
      <dgm:t>
        <a:bodyPr/>
        <a:lstStyle/>
        <a:p>
          <a:endParaRPr lang="en-US"/>
        </a:p>
      </dgm:t>
    </dgm:pt>
    <dgm:pt modelId="{BA046300-981A-442D-9EDD-39BC88AB7A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dirty="0"/>
            <a:t>Regulación europea ( taxonomía)</a:t>
          </a:r>
          <a:endParaRPr lang="en-US" sz="1400" dirty="0"/>
        </a:p>
      </dgm:t>
    </dgm:pt>
    <dgm:pt modelId="{3DD89067-2961-4D6A-9EF0-791F8D8BDDA9}" type="parTrans" cxnId="{9D1D4559-E7E2-43FA-B59A-7B6ABC60B0E4}">
      <dgm:prSet/>
      <dgm:spPr/>
      <dgm:t>
        <a:bodyPr/>
        <a:lstStyle/>
        <a:p>
          <a:endParaRPr lang="en-US"/>
        </a:p>
      </dgm:t>
    </dgm:pt>
    <dgm:pt modelId="{A1245FB8-6CA7-4FB2-BAD9-6E99062FE24B}" type="sibTrans" cxnId="{9D1D4559-E7E2-43FA-B59A-7B6ABC60B0E4}">
      <dgm:prSet/>
      <dgm:spPr/>
      <dgm:t>
        <a:bodyPr/>
        <a:lstStyle/>
        <a:p>
          <a:endParaRPr lang="en-US"/>
        </a:p>
      </dgm:t>
    </dgm:pt>
    <dgm:pt modelId="{BB4AA88F-EC1B-498C-91E5-4979FCE1071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s-ES" sz="1400" dirty="0"/>
            <a:t>Expectativas de partes interesadas</a:t>
          </a:r>
          <a:endParaRPr lang="en-US" sz="1400" dirty="0"/>
        </a:p>
      </dgm:t>
    </dgm:pt>
    <dgm:pt modelId="{80C920EB-539A-43AD-B50F-29B0FA24CB42}" type="parTrans" cxnId="{33918A7E-3FF0-410A-9619-EAFE69051D2A}">
      <dgm:prSet/>
      <dgm:spPr/>
      <dgm:t>
        <a:bodyPr/>
        <a:lstStyle/>
        <a:p>
          <a:endParaRPr lang="en-US"/>
        </a:p>
      </dgm:t>
    </dgm:pt>
    <dgm:pt modelId="{7B6C0C43-EAD9-4917-8DD9-850970860A5D}" type="sibTrans" cxnId="{33918A7E-3FF0-410A-9619-EAFE69051D2A}">
      <dgm:prSet/>
      <dgm:spPr/>
      <dgm:t>
        <a:bodyPr/>
        <a:lstStyle/>
        <a:p>
          <a:endParaRPr lang="en-US"/>
        </a:p>
      </dgm:t>
    </dgm:pt>
    <dgm:pt modelId="{44476EB9-8E38-441C-9A92-DFD011825695}">
      <dgm:prSet/>
      <dgm:spPr/>
      <dgm:t>
        <a:bodyPr/>
        <a:lstStyle/>
        <a:p>
          <a:pPr>
            <a:lnSpc>
              <a:spcPct val="100000"/>
            </a:lnSpc>
          </a:pPr>
          <a:r>
            <a:rPr lang="es-ES"/>
            <a:t>La versión 2015 se queda corta ante los nuevos riesgos ambientales y la urgencia climática. </a:t>
          </a:r>
          <a:endParaRPr lang="en-US"/>
        </a:p>
      </dgm:t>
    </dgm:pt>
    <dgm:pt modelId="{C1819031-E164-4049-9A30-98E5C3CA829B}" type="parTrans" cxnId="{EF186867-849B-409B-A1D2-374878037FDA}">
      <dgm:prSet/>
      <dgm:spPr/>
      <dgm:t>
        <a:bodyPr/>
        <a:lstStyle/>
        <a:p>
          <a:endParaRPr lang="en-US"/>
        </a:p>
      </dgm:t>
    </dgm:pt>
    <dgm:pt modelId="{6930C603-2A23-4089-8BF1-67362BEBF729}" type="sibTrans" cxnId="{EF186867-849B-409B-A1D2-374878037FDA}">
      <dgm:prSet/>
      <dgm:spPr/>
      <dgm:t>
        <a:bodyPr/>
        <a:lstStyle/>
        <a:p>
          <a:endParaRPr lang="en-US"/>
        </a:p>
      </dgm:t>
    </dgm:pt>
    <dgm:pt modelId="{C849584B-5CAD-4C24-A2DA-0C10BFDE0F85}" type="pres">
      <dgm:prSet presAssocID="{9F021A1F-C857-44ED-8C1F-847F0F650B97}" presName="root" presStyleCnt="0">
        <dgm:presLayoutVars>
          <dgm:dir/>
          <dgm:resizeHandles val="exact"/>
        </dgm:presLayoutVars>
      </dgm:prSet>
      <dgm:spPr/>
    </dgm:pt>
    <dgm:pt modelId="{1816F1C1-E775-46A6-A0DF-46357F999F97}" type="pres">
      <dgm:prSet presAssocID="{74206447-237B-4E10-82F7-EA52B4E11298}" presName="compNode" presStyleCnt="0"/>
      <dgm:spPr/>
    </dgm:pt>
    <dgm:pt modelId="{239D6C84-E3FB-46D5-A8E9-DB5C2A5F6AF9}" type="pres">
      <dgm:prSet presAssocID="{74206447-237B-4E10-82F7-EA52B4E11298}" presName="bgRect" presStyleLbl="bgShp" presStyleIdx="0" presStyleCnt="4"/>
      <dgm:spPr/>
    </dgm:pt>
    <dgm:pt modelId="{688094E6-2167-4A61-B5C1-965769B1A659}" type="pres">
      <dgm:prSet presAssocID="{74206447-237B-4E10-82F7-EA52B4E11298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eo"/>
        </a:ext>
      </dgm:extLst>
    </dgm:pt>
    <dgm:pt modelId="{91575AC6-CFCB-4FE1-B81B-B5A0541F3DD4}" type="pres">
      <dgm:prSet presAssocID="{74206447-237B-4E10-82F7-EA52B4E11298}" presName="spaceRect" presStyleCnt="0"/>
      <dgm:spPr/>
    </dgm:pt>
    <dgm:pt modelId="{128D37CF-2922-4352-B39B-832E690401B9}" type="pres">
      <dgm:prSet presAssocID="{74206447-237B-4E10-82F7-EA52B4E11298}" presName="parTx" presStyleLbl="revTx" presStyleIdx="0" presStyleCnt="5">
        <dgm:presLayoutVars>
          <dgm:chMax val="0"/>
          <dgm:chPref val="0"/>
        </dgm:presLayoutVars>
      </dgm:prSet>
      <dgm:spPr/>
    </dgm:pt>
    <dgm:pt modelId="{249F4E61-0DD7-495C-AA26-E38E5BEAAEB8}" type="pres">
      <dgm:prSet presAssocID="{3C502945-9EFD-4D64-A827-6BF2E3BA9C0E}" presName="sibTrans" presStyleCnt="0"/>
      <dgm:spPr/>
    </dgm:pt>
    <dgm:pt modelId="{8144ADA1-AC65-49AC-AC31-0031B337DCD5}" type="pres">
      <dgm:prSet presAssocID="{A306B33E-AB1B-4DF5-9C7F-9AD4E707CF00}" presName="compNode" presStyleCnt="0"/>
      <dgm:spPr/>
    </dgm:pt>
    <dgm:pt modelId="{5FACD317-B25B-413F-8149-C07359BF133D}" type="pres">
      <dgm:prSet presAssocID="{A306B33E-AB1B-4DF5-9C7F-9AD4E707CF00}" presName="bgRect" presStyleLbl="bgShp" presStyleIdx="1" presStyleCnt="4"/>
      <dgm:spPr/>
    </dgm:pt>
    <dgm:pt modelId="{B4E797D6-233E-490C-B60E-93DA727B1CB8}" type="pres">
      <dgm:prSet presAssocID="{A306B33E-AB1B-4DF5-9C7F-9AD4E707CF00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48494658-555B-4C35-895B-85664119494D}" type="pres">
      <dgm:prSet presAssocID="{A306B33E-AB1B-4DF5-9C7F-9AD4E707CF00}" presName="spaceRect" presStyleCnt="0"/>
      <dgm:spPr/>
    </dgm:pt>
    <dgm:pt modelId="{5DBA2F43-EA7D-4FC7-96DC-D665E00A89E3}" type="pres">
      <dgm:prSet presAssocID="{A306B33E-AB1B-4DF5-9C7F-9AD4E707CF00}" presName="parTx" presStyleLbl="revTx" presStyleIdx="1" presStyleCnt="5">
        <dgm:presLayoutVars>
          <dgm:chMax val="0"/>
          <dgm:chPref val="0"/>
        </dgm:presLayoutVars>
      </dgm:prSet>
      <dgm:spPr/>
    </dgm:pt>
    <dgm:pt modelId="{EB35DE04-464D-4949-9CCF-2DC18EE02414}" type="pres">
      <dgm:prSet presAssocID="{485C7E23-3DF5-4052-94A3-E4B490A4054B}" presName="sibTrans" presStyleCnt="0"/>
      <dgm:spPr/>
    </dgm:pt>
    <dgm:pt modelId="{F35E8764-515A-4A7B-9F12-908B2FEF0B7B}" type="pres">
      <dgm:prSet presAssocID="{1A23233C-32DA-4FE9-9D87-4395173DCE18}" presName="compNode" presStyleCnt="0"/>
      <dgm:spPr/>
    </dgm:pt>
    <dgm:pt modelId="{5F5E2582-DC3A-439C-8174-FD3832BBD68B}" type="pres">
      <dgm:prSet presAssocID="{1A23233C-32DA-4FE9-9D87-4395173DCE18}" presName="bgRect" presStyleLbl="bgShp" presStyleIdx="2" presStyleCnt="4"/>
      <dgm:spPr/>
    </dgm:pt>
    <dgm:pt modelId="{96E224F1-EEF4-4979-AAA8-0520AA94D4A4}" type="pres">
      <dgm:prSet presAssocID="{1A23233C-32DA-4FE9-9D87-4395173DCE18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erarquía"/>
        </a:ext>
      </dgm:extLst>
    </dgm:pt>
    <dgm:pt modelId="{8747C5D4-F84B-4FE7-B014-27094A86F166}" type="pres">
      <dgm:prSet presAssocID="{1A23233C-32DA-4FE9-9D87-4395173DCE18}" presName="spaceRect" presStyleCnt="0"/>
      <dgm:spPr/>
    </dgm:pt>
    <dgm:pt modelId="{B3DF7756-F16E-44D5-982B-2EB2259DEB8A}" type="pres">
      <dgm:prSet presAssocID="{1A23233C-32DA-4FE9-9D87-4395173DCE18}" presName="parTx" presStyleLbl="revTx" presStyleIdx="2" presStyleCnt="5">
        <dgm:presLayoutVars>
          <dgm:chMax val="0"/>
          <dgm:chPref val="0"/>
        </dgm:presLayoutVars>
      </dgm:prSet>
      <dgm:spPr/>
    </dgm:pt>
    <dgm:pt modelId="{3CE5FBC6-708C-40C7-95D4-4934D126FCF7}" type="pres">
      <dgm:prSet presAssocID="{1A23233C-32DA-4FE9-9D87-4395173DCE18}" presName="desTx" presStyleLbl="revTx" presStyleIdx="3" presStyleCnt="5">
        <dgm:presLayoutVars/>
      </dgm:prSet>
      <dgm:spPr/>
    </dgm:pt>
    <dgm:pt modelId="{41884426-124B-43B3-9AE9-BDE94A1E358D}" type="pres">
      <dgm:prSet presAssocID="{3DE13E94-1670-458B-9706-40EFD154469C}" presName="sibTrans" presStyleCnt="0"/>
      <dgm:spPr/>
    </dgm:pt>
    <dgm:pt modelId="{E1554728-AF31-482F-BC15-4B1748769E19}" type="pres">
      <dgm:prSet presAssocID="{44476EB9-8E38-441C-9A92-DFD011825695}" presName="compNode" presStyleCnt="0"/>
      <dgm:spPr/>
    </dgm:pt>
    <dgm:pt modelId="{20AA46EC-4CAA-479E-A012-5295647E3FE9}" type="pres">
      <dgm:prSet presAssocID="{44476EB9-8E38-441C-9A92-DFD011825695}" presName="bgRect" presStyleLbl="bgShp" presStyleIdx="3" presStyleCnt="4"/>
      <dgm:spPr/>
    </dgm:pt>
    <dgm:pt modelId="{8F386CD3-98D1-435D-9408-06BFD41A244F}" type="pres">
      <dgm:prSet presAssocID="{44476EB9-8E38-441C-9A92-DFD01182569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dvertencia"/>
        </a:ext>
      </dgm:extLst>
    </dgm:pt>
    <dgm:pt modelId="{69C9AD84-E530-4549-8B03-A84B57E4815D}" type="pres">
      <dgm:prSet presAssocID="{44476EB9-8E38-441C-9A92-DFD011825695}" presName="spaceRect" presStyleCnt="0"/>
      <dgm:spPr/>
    </dgm:pt>
    <dgm:pt modelId="{040A188D-6CE6-48FF-B4B9-FF893B3AEAB3}" type="pres">
      <dgm:prSet presAssocID="{44476EB9-8E38-441C-9A92-DFD011825695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B333E008-6B97-41E0-A46B-CF39CA91D458}" srcId="{9F021A1F-C857-44ED-8C1F-847F0F650B97}" destId="{74206447-237B-4E10-82F7-EA52B4E11298}" srcOrd="0" destOrd="0" parTransId="{AA638EE2-1D4C-4F7D-9D55-B8529ABCA669}" sibTransId="{3C502945-9EFD-4D64-A827-6BF2E3BA9C0E}"/>
    <dgm:cxn modelId="{98778E0D-7881-4ECB-9955-CCF8415E0EFF}" type="presOf" srcId="{BB4AA88F-EC1B-498C-91E5-4979FCE1071A}" destId="{3CE5FBC6-708C-40C7-95D4-4934D126FCF7}" srcOrd="0" destOrd="2" presId="urn:microsoft.com/office/officeart/2018/2/layout/IconVerticalSolidList"/>
    <dgm:cxn modelId="{EA094617-6D8C-46BF-96BA-1C0CBCB465D4}" srcId="{1A23233C-32DA-4FE9-9D87-4395173DCE18}" destId="{BC60B997-C436-4F74-93C3-ABF9C4856F47}" srcOrd="0" destOrd="0" parTransId="{47033CED-C50F-4AFE-AA57-33C4D4A391A7}" sibTransId="{C9744AF8-E0F8-449B-A254-8362F5A1F5E0}"/>
    <dgm:cxn modelId="{8B150765-DB2C-4DE9-92D7-2BD2F013C6B7}" type="presOf" srcId="{BC60B997-C436-4F74-93C3-ABF9C4856F47}" destId="{3CE5FBC6-708C-40C7-95D4-4934D126FCF7}" srcOrd="0" destOrd="0" presId="urn:microsoft.com/office/officeart/2018/2/layout/IconVerticalSolidList"/>
    <dgm:cxn modelId="{EF186867-849B-409B-A1D2-374878037FDA}" srcId="{9F021A1F-C857-44ED-8C1F-847F0F650B97}" destId="{44476EB9-8E38-441C-9A92-DFD011825695}" srcOrd="3" destOrd="0" parTransId="{C1819031-E164-4049-9A30-98E5C3CA829B}" sibTransId="{6930C603-2A23-4089-8BF1-67362BEBF729}"/>
    <dgm:cxn modelId="{9D1D4559-E7E2-43FA-B59A-7B6ABC60B0E4}" srcId="{1A23233C-32DA-4FE9-9D87-4395173DCE18}" destId="{BA046300-981A-442D-9EDD-39BC88AB7A73}" srcOrd="1" destOrd="0" parTransId="{3DD89067-2961-4D6A-9EF0-791F8D8BDDA9}" sibTransId="{A1245FB8-6CA7-4FB2-BAD9-6E99062FE24B}"/>
    <dgm:cxn modelId="{33918A7E-3FF0-410A-9619-EAFE69051D2A}" srcId="{1A23233C-32DA-4FE9-9D87-4395173DCE18}" destId="{BB4AA88F-EC1B-498C-91E5-4979FCE1071A}" srcOrd="2" destOrd="0" parTransId="{80C920EB-539A-43AD-B50F-29B0FA24CB42}" sibTransId="{7B6C0C43-EAD9-4917-8DD9-850970860A5D}"/>
    <dgm:cxn modelId="{4F5B0E87-A977-457A-9875-4E776F3B52DC}" type="presOf" srcId="{44476EB9-8E38-441C-9A92-DFD011825695}" destId="{040A188D-6CE6-48FF-B4B9-FF893B3AEAB3}" srcOrd="0" destOrd="0" presId="urn:microsoft.com/office/officeart/2018/2/layout/IconVerticalSolidList"/>
    <dgm:cxn modelId="{C5CF948B-B910-4018-8AD6-65004D8C4FB9}" type="presOf" srcId="{1A23233C-32DA-4FE9-9D87-4395173DCE18}" destId="{B3DF7756-F16E-44D5-982B-2EB2259DEB8A}" srcOrd="0" destOrd="0" presId="urn:microsoft.com/office/officeart/2018/2/layout/IconVerticalSolidList"/>
    <dgm:cxn modelId="{4AC2E996-E121-497E-949D-F52A9FE9A262}" type="presOf" srcId="{A306B33E-AB1B-4DF5-9C7F-9AD4E707CF00}" destId="{5DBA2F43-EA7D-4FC7-96DC-D665E00A89E3}" srcOrd="0" destOrd="0" presId="urn:microsoft.com/office/officeart/2018/2/layout/IconVerticalSolidList"/>
    <dgm:cxn modelId="{D4A15CB1-690A-4086-A344-001E1D4A0342}" type="presOf" srcId="{74206447-237B-4E10-82F7-EA52B4E11298}" destId="{128D37CF-2922-4352-B39B-832E690401B9}" srcOrd="0" destOrd="0" presId="urn:microsoft.com/office/officeart/2018/2/layout/IconVerticalSolidList"/>
    <dgm:cxn modelId="{C3CDF3B7-B130-4B10-ACED-D8B971AA8799}" type="presOf" srcId="{BA046300-981A-442D-9EDD-39BC88AB7A73}" destId="{3CE5FBC6-708C-40C7-95D4-4934D126FCF7}" srcOrd="0" destOrd="1" presId="urn:microsoft.com/office/officeart/2018/2/layout/IconVerticalSolidList"/>
    <dgm:cxn modelId="{F26AA3BB-CD9E-4880-97FA-5583628E8E8C}" srcId="{9F021A1F-C857-44ED-8C1F-847F0F650B97}" destId="{A306B33E-AB1B-4DF5-9C7F-9AD4E707CF00}" srcOrd="1" destOrd="0" parTransId="{C13ACFB5-0EB0-4203-A03B-6ECE33580B03}" sibTransId="{485C7E23-3DF5-4052-94A3-E4B490A4054B}"/>
    <dgm:cxn modelId="{04FFD1D9-EB8D-46C8-80B2-F1A70F3AA44A}" type="presOf" srcId="{9F021A1F-C857-44ED-8C1F-847F0F650B97}" destId="{C849584B-5CAD-4C24-A2DA-0C10BFDE0F85}" srcOrd="0" destOrd="0" presId="urn:microsoft.com/office/officeart/2018/2/layout/IconVerticalSolidList"/>
    <dgm:cxn modelId="{A02856F0-443D-42CA-812B-5D593E835D4F}" srcId="{9F021A1F-C857-44ED-8C1F-847F0F650B97}" destId="{1A23233C-32DA-4FE9-9D87-4395173DCE18}" srcOrd="2" destOrd="0" parTransId="{3374F675-0349-4D58-A923-BD26283482C1}" sibTransId="{3DE13E94-1670-458B-9706-40EFD154469C}"/>
    <dgm:cxn modelId="{64874F87-E4B4-4CF6-8DFA-41691C6C9E41}" type="presParOf" srcId="{C849584B-5CAD-4C24-A2DA-0C10BFDE0F85}" destId="{1816F1C1-E775-46A6-A0DF-46357F999F97}" srcOrd="0" destOrd="0" presId="urn:microsoft.com/office/officeart/2018/2/layout/IconVerticalSolidList"/>
    <dgm:cxn modelId="{9E163985-9CC1-4F68-8443-C3685A036F9A}" type="presParOf" srcId="{1816F1C1-E775-46A6-A0DF-46357F999F97}" destId="{239D6C84-E3FB-46D5-A8E9-DB5C2A5F6AF9}" srcOrd="0" destOrd="0" presId="urn:microsoft.com/office/officeart/2018/2/layout/IconVerticalSolidList"/>
    <dgm:cxn modelId="{A76621CD-00D3-4C92-8066-F74B3F8D006D}" type="presParOf" srcId="{1816F1C1-E775-46A6-A0DF-46357F999F97}" destId="{688094E6-2167-4A61-B5C1-965769B1A659}" srcOrd="1" destOrd="0" presId="urn:microsoft.com/office/officeart/2018/2/layout/IconVerticalSolidList"/>
    <dgm:cxn modelId="{D7B27006-614D-4B05-9503-A610658AD33F}" type="presParOf" srcId="{1816F1C1-E775-46A6-A0DF-46357F999F97}" destId="{91575AC6-CFCB-4FE1-B81B-B5A0541F3DD4}" srcOrd="2" destOrd="0" presId="urn:microsoft.com/office/officeart/2018/2/layout/IconVerticalSolidList"/>
    <dgm:cxn modelId="{59230CDC-F80C-42BC-87CF-EE91BD5EFBD1}" type="presParOf" srcId="{1816F1C1-E775-46A6-A0DF-46357F999F97}" destId="{128D37CF-2922-4352-B39B-832E690401B9}" srcOrd="3" destOrd="0" presId="urn:microsoft.com/office/officeart/2018/2/layout/IconVerticalSolidList"/>
    <dgm:cxn modelId="{8D0B5D25-A84E-4EC1-BD72-DE08123DC099}" type="presParOf" srcId="{C849584B-5CAD-4C24-A2DA-0C10BFDE0F85}" destId="{249F4E61-0DD7-495C-AA26-E38E5BEAAEB8}" srcOrd="1" destOrd="0" presId="urn:microsoft.com/office/officeart/2018/2/layout/IconVerticalSolidList"/>
    <dgm:cxn modelId="{FAAE92F8-24C5-48F6-8484-420F6201EECE}" type="presParOf" srcId="{C849584B-5CAD-4C24-A2DA-0C10BFDE0F85}" destId="{8144ADA1-AC65-49AC-AC31-0031B337DCD5}" srcOrd="2" destOrd="0" presId="urn:microsoft.com/office/officeart/2018/2/layout/IconVerticalSolidList"/>
    <dgm:cxn modelId="{2B505E60-F340-424E-AED7-1C42EF9BED49}" type="presParOf" srcId="{8144ADA1-AC65-49AC-AC31-0031B337DCD5}" destId="{5FACD317-B25B-413F-8149-C07359BF133D}" srcOrd="0" destOrd="0" presId="urn:microsoft.com/office/officeart/2018/2/layout/IconVerticalSolidList"/>
    <dgm:cxn modelId="{AA48BDF5-276E-4618-8CF7-378A57F7FEDC}" type="presParOf" srcId="{8144ADA1-AC65-49AC-AC31-0031B337DCD5}" destId="{B4E797D6-233E-490C-B60E-93DA727B1CB8}" srcOrd="1" destOrd="0" presId="urn:microsoft.com/office/officeart/2018/2/layout/IconVerticalSolidList"/>
    <dgm:cxn modelId="{1057FDDE-F15E-4691-AD66-0145839C3269}" type="presParOf" srcId="{8144ADA1-AC65-49AC-AC31-0031B337DCD5}" destId="{48494658-555B-4C35-895B-85664119494D}" srcOrd="2" destOrd="0" presId="urn:microsoft.com/office/officeart/2018/2/layout/IconVerticalSolidList"/>
    <dgm:cxn modelId="{99D6CAFD-9FB3-4344-9F00-8EF95D041BAD}" type="presParOf" srcId="{8144ADA1-AC65-49AC-AC31-0031B337DCD5}" destId="{5DBA2F43-EA7D-4FC7-96DC-D665E00A89E3}" srcOrd="3" destOrd="0" presId="urn:microsoft.com/office/officeart/2018/2/layout/IconVerticalSolidList"/>
    <dgm:cxn modelId="{FD87386F-6EA1-4602-A419-CB6BAC1EC4C1}" type="presParOf" srcId="{C849584B-5CAD-4C24-A2DA-0C10BFDE0F85}" destId="{EB35DE04-464D-4949-9CCF-2DC18EE02414}" srcOrd="3" destOrd="0" presId="urn:microsoft.com/office/officeart/2018/2/layout/IconVerticalSolidList"/>
    <dgm:cxn modelId="{56566045-456E-4C85-BD65-F976F1E54759}" type="presParOf" srcId="{C849584B-5CAD-4C24-A2DA-0C10BFDE0F85}" destId="{F35E8764-515A-4A7B-9F12-908B2FEF0B7B}" srcOrd="4" destOrd="0" presId="urn:microsoft.com/office/officeart/2018/2/layout/IconVerticalSolidList"/>
    <dgm:cxn modelId="{6AB4C546-042D-4B2E-8882-72EB75704FC8}" type="presParOf" srcId="{F35E8764-515A-4A7B-9F12-908B2FEF0B7B}" destId="{5F5E2582-DC3A-439C-8174-FD3832BBD68B}" srcOrd="0" destOrd="0" presId="urn:microsoft.com/office/officeart/2018/2/layout/IconVerticalSolidList"/>
    <dgm:cxn modelId="{AF1BED1D-3917-4861-BBE3-640F5E287139}" type="presParOf" srcId="{F35E8764-515A-4A7B-9F12-908B2FEF0B7B}" destId="{96E224F1-EEF4-4979-AAA8-0520AA94D4A4}" srcOrd="1" destOrd="0" presId="urn:microsoft.com/office/officeart/2018/2/layout/IconVerticalSolidList"/>
    <dgm:cxn modelId="{CB626AA6-0662-4350-BDE0-ED74E39DC6E6}" type="presParOf" srcId="{F35E8764-515A-4A7B-9F12-908B2FEF0B7B}" destId="{8747C5D4-F84B-4FE7-B014-27094A86F166}" srcOrd="2" destOrd="0" presId="urn:microsoft.com/office/officeart/2018/2/layout/IconVerticalSolidList"/>
    <dgm:cxn modelId="{A5543C2F-F99C-4BDD-A586-2EC8DCD83F1D}" type="presParOf" srcId="{F35E8764-515A-4A7B-9F12-908B2FEF0B7B}" destId="{B3DF7756-F16E-44D5-982B-2EB2259DEB8A}" srcOrd="3" destOrd="0" presId="urn:microsoft.com/office/officeart/2018/2/layout/IconVerticalSolidList"/>
    <dgm:cxn modelId="{43143395-8257-4AA1-A835-A68823AB073C}" type="presParOf" srcId="{F35E8764-515A-4A7B-9F12-908B2FEF0B7B}" destId="{3CE5FBC6-708C-40C7-95D4-4934D126FCF7}" srcOrd="4" destOrd="0" presId="urn:microsoft.com/office/officeart/2018/2/layout/IconVerticalSolidList"/>
    <dgm:cxn modelId="{0371E42D-6827-4F11-BC3B-A6A0DC94A6D0}" type="presParOf" srcId="{C849584B-5CAD-4C24-A2DA-0C10BFDE0F85}" destId="{41884426-124B-43B3-9AE9-BDE94A1E358D}" srcOrd="5" destOrd="0" presId="urn:microsoft.com/office/officeart/2018/2/layout/IconVerticalSolidList"/>
    <dgm:cxn modelId="{19E2F4C4-87A8-4FFD-82B6-801E6D8DAAFC}" type="presParOf" srcId="{C849584B-5CAD-4C24-A2DA-0C10BFDE0F85}" destId="{E1554728-AF31-482F-BC15-4B1748769E19}" srcOrd="6" destOrd="0" presId="urn:microsoft.com/office/officeart/2018/2/layout/IconVerticalSolidList"/>
    <dgm:cxn modelId="{A135985F-8113-439A-A638-AB752199160B}" type="presParOf" srcId="{E1554728-AF31-482F-BC15-4B1748769E19}" destId="{20AA46EC-4CAA-479E-A012-5295647E3FE9}" srcOrd="0" destOrd="0" presId="urn:microsoft.com/office/officeart/2018/2/layout/IconVerticalSolidList"/>
    <dgm:cxn modelId="{A96A063A-7FA2-4171-9093-7F19AC96C0A9}" type="presParOf" srcId="{E1554728-AF31-482F-BC15-4B1748769E19}" destId="{8F386CD3-98D1-435D-9408-06BFD41A244F}" srcOrd="1" destOrd="0" presId="urn:microsoft.com/office/officeart/2018/2/layout/IconVerticalSolidList"/>
    <dgm:cxn modelId="{D24E8227-D585-404D-963B-E1E9B025A82A}" type="presParOf" srcId="{E1554728-AF31-482F-BC15-4B1748769E19}" destId="{69C9AD84-E530-4549-8B03-A84B57E4815D}" srcOrd="2" destOrd="0" presId="urn:microsoft.com/office/officeart/2018/2/layout/IconVerticalSolidList"/>
    <dgm:cxn modelId="{1B6FA923-CD46-4318-AF49-88CF81703249}" type="presParOf" srcId="{E1554728-AF31-482F-BC15-4B1748769E19}" destId="{040A188D-6CE6-48FF-B4B9-FF893B3AEAB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2D46B8-59FC-4B59-8226-6A84E30E6F33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838795-19A5-46CC-B489-D1520F74F31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 b="1" dirty="0"/>
            <a:t>A nivel técnico:</a:t>
          </a:r>
          <a:endParaRPr lang="en-US" dirty="0"/>
        </a:p>
      </dgm:t>
    </dgm:pt>
    <dgm:pt modelId="{ECD19145-AB21-4694-8B60-BFCBE3CADB8A}" type="parTrans" cxnId="{52F256CB-6F5A-46D2-B624-937D9E2D944E}">
      <dgm:prSet/>
      <dgm:spPr/>
      <dgm:t>
        <a:bodyPr/>
        <a:lstStyle/>
        <a:p>
          <a:endParaRPr lang="en-US"/>
        </a:p>
      </dgm:t>
    </dgm:pt>
    <dgm:pt modelId="{F1B1A86C-7F7A-433D-B76D-23B64C9447CF}" type="sibTrans" cxnId="{52F256CB-6F5A-46D2-B624-937D9E2D944E}">
      <dgm:prSet/>
      <dgm:spPr/>
      <dgm:t>
        <a:bodyPr/>
        <a:lstStyle/>
        <a:p>
          <a:endParaRPr lang="en-US"/>
        </a:p>
      </dgm:t>
    </dgm:pt>
    <dgm:pt modelId="{23780952-970F-4C5B-95E8-85C45196EFB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Nuevos requisitos de análisis climático y biodiversidad.</a:t>
          </a:r>
          <a:endParaRPr lang="en-US"/>
        </a:p>
      </dgm:t>
    </dgm:pt>
    <dgm:pt modelId="{3F3506E7-6009-40D0-8550-9BA5A077BB14}" type="parTrans" cxnId="{39FCBED3-62D0-41E0-AE9D-ABA8878C2A5D}">
      <dgm:prSet/>
      <dgm:spPr/>
      <dgm:t>
        <a:bodyPr/>
        <a:lstStyle/>
        <a:p>
          <a:endParaRPr lang="en-US"/>
        </a:p>
      </dgm:t>
    </dgm:pt>
    <dgm:pt modelId="{6F1F891B-9378-478E-A19B-14D9B10B9528}" type="sibTrans" cxnId="{39FCBED3-62D0-41E0-AE9D-ABA8878C2A5D}">
      <dgm:prSet/>
      <dgm:spPr/>
      <dgm:t>
        <a:bodyPr/>
        <a:lstStyle/>
        <a:p>
          <a:endParaRPr lang="en-US"/>
        </a:p>
      </dgm:t>
    </dgm:pt>
    <dgm:pt modelId="{6FC78FE7-EA0B-40A4-AF4B-2C6D055EAEA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Revisión del análisis de ciclo de vida: lavandería, restauración, residuos, energía, agua.</a:t>
          </a:r>
          <a:endParaRPr lang="en-US"/>
        </a:p>
      </dgm:t>
    </dgm:pt>
    <dgm:pt modelId="{B3111121-1536-4949-B6F6-1A99C2E62A61}" type="parTrans" cxnId="{B3FB3CE0-2ECB-4646-AD42-50C3EE88219B}">
      <dgm:prSet/>
      <dgm:spPr/>
      <dgm:t>
        <a:bodyPr/>
        <a:lstStyle/>
        <a:p>
          <a:endParaRPr lang="en-US"/>
        </a:p>
      </dgm:t>
    </dgm:pt>
    <dgm:pt modelId="{3F7AE054-E371-45CC-AFA2-0CA1ECD658A4}" type="sibTrans" cxnId="{B3FB3CE0-2ECB-4646-AD42-50C3EE88219B}">
      <dgm:prSet/>
      <dgm:spPr/>
      <dgm:t>
        <a:bodyPr/>
        <a:lstStyle/>
        <a:p>
          <a:endParaRPr lang="en-US"/>
        </a:p>
      </dgm:t>
    </dgm:pt>
    <dgm:pt modelId="{B2239C98-2755-4256-8DE0-A6AE6FF1370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Refuerzo de indicadores ambientales: huella de carbono, huella hídrica, , eficiencia energética.</a:t>
          </a:r>
          <a:endParaRPr lang="en-US"/>
        </a:p>
      </dgm:t>
    </dgm:pt>
    <dgm:pt modelId="{049A560D-9330-469E-A6C5-CB42E37F1B53}" type="parTrans" cxnId="{801EF421-4BD2-4115-BA95-9305195CAE66}">
      <dgm:prSet/>
      <dgm:spPr/>
      <dgm:t>
        <a:bodyPr/>
        <a:lstStyle/>
        <a:p>
          <a:endParaRPr lang="en-US"/>
        </a:p>
      </dgm:t>
    </dgm:pt>
    <dgm:pt modelId="{BA9CFEBC-FA7C-41AF-82D4-C10415B20A81}" type="sibTrans" cxnId="{801EF421-4BD2-4115-BA95-9305195CAE66}">
      <dgm:prSet/>
      <dgm:spPr/>
      <dgm:t>
        <a:bodyPr/>
        <a:lstStyle/>
        <a:p>
          <a:endParaRPr lang="en-US"/>
        </a:p>
      </dgm:t>
    </dgm:pt>
    <dgm:pt modelId="{E2FD6075-4C42-416B-B728-AFE210DAC26D}" type="pres">
      <dgm:prSet presAssocID="{5F2D46B8-59FC-4B59-8226-6A84E30E6F33}" presName="root" presStyleCnt="0">
        <dgm:presLayoutVars>
          <dgm:dir/>
          <dgm:resizeHandles val="exact"/>
        </dgm:presLayoutVars>
      </dgm:prSet>
      <dgm:spPr/>
    </dgm:pt>
    <dgm:pt modelId="{EBC1F0E6-1D72-4546-89C5-68C9CF877116}" type="pres">
      <dgm:prSet presAssocID="{2C838795-19A5-46CC-B489-D1520F74F312}" presName="compNode" presStyleCnt="0"/>
      <dgm:spPr/>
    </dgm:pt>
    <dgm:pt modelId="{07A3A754-DFAE-402E-8FC2-EA58C4FFB4CE}" type="pres">
      <dgm:prSet presAssocID="{2C838795-19A5-46CC-B489-D1520F74F312}" presName="iconBgRect" presStyleLbl="bgShp" presStyleIdx="0" presStyleCnt="4"/>
      <dgm:spPr/>
    </dgm:pt>
    <dgm:pt modelId="{F8C48D30-8EF5-48A3-AD99-5C652B4ABDF8}" type="pres">
      <dgm:prSet presAssocID="{2C838795-19A5-46CC-B489-D1520F74F312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oldador"/>
        </a:ext>
      </dgm:extLst>
    </dgm:pt>
    <dgm:pt modelId="{70B07000-7F68-4776-A603-8598F89FA32A}" type="pres">
      <dgm:prSet presAssocID="{2C838795-19A5-46CC-B489-D1520F74F312}" presName="spaceRect" presStyleCnt="0"/>
      <dgm:spPr/>
    </dgm:pt>
    <dgm:pt modelId="{DB8C9C1D-34CC-4624-BA60-B49FB4C338F6}" type="pres">
      <dgm:prSet presAssocID="{2C838795-19A5-46CC-B489-D1520F74F312}" presName="textRect" presStyleLbl="revTx" presStyleIdx="0" presStyleCnt="4">
        <dgm:presLayoutVars>
          <dgm:chMax val="1"/>
          <dgm:chPref val="1"/>
        </dgm:presLayoutVars>
      </dgm:prSet>
      <dgm:spPr/>
    </dgm:pt>
    <dgm:pt modelId="{2041EC09-82F4-411D-97D1-6385AD0CFB53}" type="pres">
      <dgm:prSet presAssocID="{F1B1A86C-7F7A-433D-B76D-23B64C9447CF}" presName="sibTrans" presStyleCnt="0"/>
      <dgm:spPr/>
    </dgm:pt>
    <dgm:pt modelId="{5AEB641F-CF34-411F-A1FC-B9041737BEC6}" type="pres">
      <dgm:prSet presAssocID="{23780952-970F-4C5B-95E8-85C45196EFBE}" presName="compNode" presStyleCnt="0"/>
      <dgm:spPr/>
    </dgm:pt>
    <dgm:pt modelId="{463A33C4-7491-4441-84B5-B55A7084C511}" type="pres">
      <dgm:prSet presAssocID="{23780952-970F-4C5B-95E8-85C45196EFBE}" presName="iconBgRect" presStyleLbl="bgShp" presStyleIdx="1" presStyleCnt="4" custLinFactNeighborX="4149" custLinFactNeighborY="-21"/>
      <dgm:spPr/>
    </dgm:pt>
    <dgm:pt modelId="{CC3056C7-AB6F-438D-93CF-823EB20770C3}" type="pres">
      <dgm:prSet presAssocID="{23780952-970F-4C5B-95E8-85C45196EFBE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stadísticas"/>
        </a:ext>
      </dgm:extLst>
    </dgm:pt>
    <dgm:pt modelId="{4A1E1AE3-70D4-41C3-8ACD-D34628C5F37A}" type="pres">
      <dgm:prSet presAssocID="{23780952-970F-4C5B-95E8-85C45196EFBE}" presName="spaceRect" presStyleCnt="0"/>
      <dgm:spPr/>
    </dgm:pt>
    <dgm:pt modelId="{BF060201-5041-439F-8F9F-3F034C865942}" type="pres">
      <dgm:prSet presAssocID="{23780952-970F-4C5B-95E8-85C45196EFBE}" presName="textRect" presStyleLbl="revTx" presStyleIdx="1" presStyleCnt="4">
        <dgm:presLayoutVars>
          <dgm:chMax val="1"/>
          <dgm:chPref val="1"/>
        </dgm:presLayoutVars>
      </dgm:prSet>
      <dgm:spPr/>
    </dgm:pt>
    <dgm:pt modelId="{F8668840-F60E-4FEB-98B9-BC62E70EC148}" type="pres">
      <dgm:prSet presAssocID="{6F1F891B-9378-478E-A19B-14D9B10B9528}" presName="sibTrans" presStyleCnt="0"/>
      <dgm:spPr/>
    </dgm:pt>
    <dgm:pt modelId="{34ED9B74-1E7C-44CF-833E-27EDFA1231B2}" type="pres">
      <dgm:prSet presAssocID="{6FC78FE7-EA0B-40A4-AF4B-2C6D055EAEAF}" presName="compNode" presStyleCnt="0"/>
      <dgm:spPr/>
    </dgm:pt>
    <dgm:pt modelId="{F553E22E-4E6F-49DD-A1DC-84552C764C84}" type="pres">
      <dgm:prSet presAssocID="{6FC78FE7-EA0B-40A4-AF4B-2C6D055EAEAF}" presName="iconBgRect" presStyleLbl="bgShp" presStyleIdx="2" presStyleCnt="4"/>
      <dgm:spPr/>
    </dgm:pt>
    <dgm:pt modelId="{B8B4E78C-C9E0-4C54-8126-A68CE4E21E94}" type="pres">
      <dgm:prSet presAssocID="{6FC78FE7-EA0B-40A4-AF4B-2C6D055EAEAF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gua"/>
        </a:ext>
      </dgm:extLst>
    </dgm:pt>
    <dgm:pt modelId="{CA12886B-6A80-48FE-9E09-F0E23B2A25E3}" type="pres">
      <dgm:prSet presAssocID="{6FC78FE7-EA0B-40A4-AF4B-2C6D055EAEAF}" presName="spaceRect" presStyleCnt="0"/>
      <dgm:spPr/>
    </dgm:pt>
    <dgm:pt modelId="{4F6157EA-D821-45CE-83E2-F8FC12442259}" type="pres">
      <dgm:prSet presAssocID="{6FC78FE7-EA0B-40A4-AF4B-2C6D055EAEAF}" presName="textRect" presStyleLbl="revTx" presStyleIdx="2" presStyleCnt="4">
        <dgm:presLayoutVars>
          <dgm:chMax val="1"/>
          <dgm:chPref val="1"/>
        </dgm:presLayoutVars>
      </dgm:prSet>
      <dgm:spPr/>
    </dgm:pt>
    <dgm:pt modelId="{53EBC39A-1696-48A0-8E58-91DF5B7DDA60}" type="pres">
      <dgm:prSet presAssocID="{3F7AE054-E371-45CC-AFA2-0CA1ECD658A4}" presName="sibTrans" presStyleCnt="0"/>
      <dgm:spPr/>
    </dgm:pt>
    <dgm:pt modelId="{9BACDBA3-5693-42E4-AF82-C7E2E09640B9}" type="pres">
      <dgm:prSet presAssocID="{B2239C98-2755-4256-8DE0-A6AE6FF13706}" presName="compNode" presStyleCnt="0"/>
      <dgm:spPr/>
    </dgm:pt>
    <dgm:pt modelId="{FCE302E5-0300-45DC-A39F-FC6D776820B1}" type="pres">
      <dgm:prSet presAssocID="{B2239C98-2755-4256-8DE0-A6AE6FF13706}" presName="iconBgRect" presStyleLbl="bgShp" presStyleIdx="3" presStyleCnt="4"/>
      <dgm:spPr/>
    </dgm:pt>
    <dgm:pt modelId="{19556167-738E-40BF-91D7-CE5F2E630527}" type="pres">
      <dgm:prSet presAssocID="{B2239C98-2755-4256-8DE0-A6AE6FF13706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inger Print"/>
        </a:ext>
      </dgm:extLst>
    </dgm:pt>
    <dgm:pt modelId="{2A232CE1-45E3-4A7D-980B-9021A1D130B0}" type="pres">
      <dgm:prSet presAssocID="{B2239C98-2755-4256-8DE0-A6AE6FF13706}" presName="spaceRect" presStyleCnt="0"/>
      <dgm:spPr/>
    </dgm:pt>
    <dgm:pt modelId="{2A9910C2-64B6-4DE1-A3CB-38370AD366B4}" type="pres">
      <dgm:prSet presAssocID="{B2239C98-2755-4256-8DE0-A6AE6FF1370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DA576F10-E1FD-4BDE-B57B-253E689871ED}" type="presOf" srcId="{2C838795-19A5-46CC-B489-D1520F74F312}" destId="{DB8C9C1D-34CC-4624-BA60-B49FB4C338F6}" srcOrd="0" destOrd="0" presId="urn:microsoft.com/office/officeart/2018/5/layout/IconCircleLabelList"/>
    <dgm:cxn modelId="{801EF421-4BD2-4115-BA95-9305195CAE66}" srcId="{5F2D46B8-59FC-4B59-8226-6A84E30E6F33}" destId="{B2239C98-2755-4256-8DE0-A6AE6FF13706}" srcOrd="3" destOrd="0" parTransId="{049A560D-9330-469E-A6C5-CB42E37F1B53}" sibTransId="{BA9CFEBC-FA7C-41AF-82D4-C10415B20A81}"/>
    <dgm:cxn modelId="{ABAB9230-FA66-42A8-8C89-266B545F37EA}" type="presOf" srcId="{B2239C98-2755-4256-8DE0-A6AE6FF13706}" destId="{2A9910C2-64B6-4DE1-A3CB-38370AD366B4}" srcOrd="0" destOrd="0" presId="urn:microsoft.com/office/officeart/2018/5/layout/IconCircleLabelList"/>
    <dgm:cxn modelId="{59BC8C3B-3CBB-4609-A704-9E7EDB6410C6}" type="presOf" srcId="{6FC78FE7-EA0B-40A4-AF4B-2C6D055EAEAF}" destId="{4F6157EA-D821-45CE-83E2-F8FC12442259}" srcOrd="0" destOrd="0" presId="urn:microsoft.com/office/officeart/2018/5/layout/IconCircleLabelList"/>
    <dgm:cxn modelId="{52F256CB-6F5A-46D2-B624-937D9E2D944E}" srcId="{5F2D46B8-59FC-4B59-8226-6A84E30E6F33}" destId="{2C838795-19A5-46CC-B489-D1520F74F312}" srcOrd="0" destOrd="0" parTransId="{ECD19145-AB21-4694-8B60-BFCBE3CADB8A}" sibTransId="{F1B1A86C-7F7A-433D-B76D-23B64C9447CF}"/>
    <dgm:cxn modelId="{39FCBED3-62D0-41E0-AE9D-ABA8878C2A5D}" srcId="{5F2D46B8-59FC-4B59-8226-6A84E30E6F33}" destId="{23780952-970F-4C5B-95E8-85C45196EFBE}" srcOrd="1" destOrd="0" parTransId="{3F3506E7-6009-40D0-8550-9BA5A077BB14}" sibTransId="{6F1F891B-9378-478E-A19B-14D9B10B9528}"/>
    <dgm:cxn modelId="{B3FB3CE0-2ECB-4646-AD42-50C3EE88219B}" srcId="{5F2D46B8-59FC-4B59-8226-6A84E30E6F33}" destId="{6FC78FE7-EA0B-40A4-AF4B-2C6D055EAEAF}" srcOrd="2" destOrd="0" parTransId="{B3111121-1536-4949-B6F6-1A99C2E62A61}" sibTransId="{3F7AE054-E371-45CC-AFA2-0CA1ECD658A4}"/>
    <dgm:cxn modelId="{0E83ABE3-2225-408A-B805-92996BFAFB0A}" type="presOf" srcId="{5F2D46B8-59FC-4B59-8226-6A84E30E6F33}" destId="{E2FD6075-4C42-416B-B728-AFE210DAC26D}" srcOrd="0" destOrd="0" presId="urn:microsoft.com/office/officeart/2018/5/layout/IconCircleLabelList"/>
    <dgm:cxn modelId="{494E97F8-F144-4270-9FD5-3D7EAEB5DC98}" type="presOf" srcId="{23780952-970F-4C5B-95E8-85C45196EFBE}" destId="{BF060201-5041-439F-8F9F-3F034C865942}" srcOrd="0" destOrd="0" presId="urn:microsoft.com/office/officeart/2018/5/layout/IconCircleLabelList"/>
    <dgm:cxn modelId="{85C414AD-17B2-4149-9248-B17501899A75}" type="presParOf" srcId="{E2FD6075-4C42-416B-B728-AFE210DAC26D}" destId="{EBC1F0E6-1D72-4546-89C5-68C9CF877116}" srcOrd="0" destOrd="0" presId="urn:microsoft.com/office/officeart/2018/5/layout/IconCircleLabelList"/>
    <dgm:cxn modelId="{71E173A2-18D5-41A5-8A77-7995574483AE}" type="presParOf" srcId="{EBC1F0E6-1D72-4546-89C5-68C9CF877116}" destId="{07A3A754-DFAE-402E-8FC2-EA58C4FFB4CE}" srcOrd="0" destOrd="0" presId="urn:microsoft.com/office/officeart/2018/5/layout/IconCircleLabelList"/>
    <dgm:cxn modelId="{3B3EF403-02ED-4649-8030-D20F52F66387}" type="presParOf" srcId="{EBC1F0E6-1D72-4546-89C5-68C9CF877116}" destId="{F8C48D30-8EF5-48A3-AD99-5C652B4ABDF8}" srcOrd="1" destOrd="0" presId="urn:microsoft.com/office/officeart/2018/5/layout/IconCircleLabelList"/>
    <dgm:cxn modelId="{8988A691-1359-4BA8-B36E-FF61AA431CE4}" type="presParOf" srcId="{EBC1F0E6-1D72-4546-89C5-68C9CF877116}" destId="{70B07000-7F68-4776-A603-8598F89FA32A}" srcOrd="2" destOrd="0" presId="urn:microsoft.com/office/officeart/2018/5/layout/IconCircleLabelList"/>
    <dgm:cxn modelId="{35606DE4-9B23-445E-8389-8C7F7796F9D7}" type="presParOf" srcId="{EBC1F0E6-1D72-4546-89C5-68C9CF877116}" destId="{DB8C9C1D-34CC-4624-BA60-B49FB4C338F6}" srcOrd="3" destOrd="0" presId="urn:microsoft.com/office/officeart/2018/5/layout/IconCircleLabelList"/>
    <dgm:cxn modelId="{D3D28CF8-90EA-47CA-92A0-41F90007CF56}" type="presParOf" srcId="{E2FD6075-4C42-416B-B728-AFE210DAC26D}" destId="{2041EC09-82F4-411D-97D1-6385AD0CFB53}" srcOrd="1" destOrd="0" presId="urn:microsoft.com/office/officeart/2018/5/layout/IconCircleLabelList"/>
    <dgm:cxn modelId="{6D135A0F-A658-4EA3-B876-DD46205C8BC9}" type="presParOf" srcId="{E2FD6075-4C42-416B-B728-AFE210DAC26D}" destId="{5AEB641F-CF34-411F-A1FC-B9041737BEC6}" srcOrd="2" destOrd="0" presId="urn:microsoft.com/office/officeart/2018/5/layout/IconCircleLabelList"/>
    <dgm:cxn modelId="{AAFB0DB2-4DE9-41DF-85C0-2EA630FB7A4C}" type="presParOf" srcId="{5AEB641F-CF34-411F-A1FC-B9041737BEC6}" destId="{463A33C4-7491-4441-84B5-B55A7084C511}" srcOrd="0" destOrd="0" presId="urn:microsoft.com/office/officeart/2018/5/layout/IconCircleLabelList"/>
    <dgm:cxn modelId="{72B1D5B0-5E60-4B7D-B8D5-E98656498DD0}" type="presParOf" srcId="{5AEB641F-CF34-411F-A1FC-B9041737BEC6}" destId="{CC3056C7-AB6F-438D-93CF-823EB20770C3}" srcOrd="1" destOrd="0" presId="urn:microsoft.com/office/officeart/2018/5/layout/IconCircleLabelList"/>
    <dgm:cxn modelId="{454C810E-B2AE-4D5F-9F19-48D1D18CD623}" type="presParOf" srcId="{5AEB641F-CF34-411F-A1FC-B9041737BEC6}" destId="{4A1E1AE3-70D4-41C3-8ACD-D34628C5F37A}" srcOrd="2" destOrd="0" presId="urn:microsoft.com/office/officeart/2018/5/layout/IconCircleLabelList"/>
    <dgm:cxn modelId="{4DA1A9FD-4D95-42F3-9EEE-1327307F5AF2}" type="presParOf" srcId="{5AEB641F-CF34-411F-A1FC-B9041737BEC6}" destId="{BF060201-5041-439F-8F9F-3F034C865942}" srcOrd="3" destOrd="0" presId="urn:microsoft.com/office/officeart/2018/5/layout/IconCircleLabelList"/>
    <dgm:cxn modelId="{BE033836-348B-4E49-88D6-18AC83E2C3E8}" type="presParOf" srcId="{E2FD6075-4C42-416B-B728-AFE210DAC26D}" destId="{F8668840-F60E-4FEB-98B9-BC62E70EC148}" srcOrd="3" destOrd="0" presId="urn:microsoft.com/office/officeart/2018/5/layout/IconCircleLabelList"/>
    <dgm:cxn modelId="{F7872377-0389-4D7A-987C-BC6F095D2CDC}" type="presParOf" srcId="{E2FD6075-4C42-416B-B728-AFE210DAC26D}" destId="{34ED9B74-1E7C-44CF-833E-27EDFA1231B2}" srcOrd="4" destOrd="0" presId="urn:microsoft.com/office/officeart/2018/5/layout/IconCircleLabelList"/>
    <dgm:cxn modelId="{7F964D4E-48B8-4DE1-97E9-3D97675FE532}" type="presParOf" srcId="{34ED9B74-1E7C-44CF-833E-27EDFA1231B2}" destId="{F553E22E-4E6F-49DD-A1DC-84552C764C84}" srcOrd="0" destOrd="0" presId="urn:microsoft.com/office/officeart/2018/5/layout/IconCircleLabelList"/>
    <dgm:cxn modelId="{BF29413B-8F1B-40DC-A733-9B0CB6D75846}" type="presParOf" srcId="{34ED9B74-1E7C-44CF-833E-27EDFA1231B2}" destId="{B8B4E78C-C9E0-4C54-8126-A68CE4E21E94}" srcOrd="1" destOrd="0" presId="urn:microsoft.com/office/officeart/2018/5/layout/IconCircleLabelList"/>
    <dgm:cxn modelId="{8774FF4F-20F1-4E02-99DE-B1FBF4724B35}" type="presParOf" srcId="{34ED9B74-1E7C-44CF-833E-27EDFA1231B2}" destId="{CA12886B-6A80-48FE-9E09-F0E23B2A25E3}" srcOrd="2" destOrd="0" presId="urn:microsoft.com/office/officeart/2018/5/layout/IconCircleLabelList"/>
    <dgm:cxn modelId="{1326E390-F5AA-4D6F-A1AB-2B1EF1E62762}" type="presParOf" srcId="{34ED9B74-1E7C-44CF-833E-27EDFA1231B2}" destId="{4F6157EA-D821-45CE-83E2-F8FC12442259}" srcOrd="3" destOrd="0" presId="urn:microsoft.com/office/officeart/2018/5/layout/IconCircleLabelList"/>
    <dgm:cxn modelId="{01E4A9F2-1652-46EA-9F2A-1B85BFE5B854}" type="presParOf" srcId="{E2FD6075-4C42-416B-B728-AFE210DAC26D}" destId="{53EBC39A-1696-48A0-8E58-91DF5B7DDA60}" srcOrd="5" destOrd="0" presId="urn:microsoft.com/office/officeart/2018/5/layout/IconCircleLabelList"/>
    <dgm:cxn modelId="{F6FD3E5C-4916-40DF-8236-7865C14CBF95}" type="presParOf" srcId="{E2FD6075-4C42-416B-B728-AFE210DAC26D}" destId="{9BACDBA3-5693-42E4-AF82-C7E2E09640B9}" srcOrd="6" destOrd="0" presId="urn:microsoft.com/office/officeart/2018/5/layout/IconCircleLabelList"/>
    <dgm:cxn modelId="{10E52859-EA1A-4FE8-9986-1D7355E9532A}" type="presParOf" srcId="{9BACDBA3-5693-42E4-AF82-C7E2E09640B9}" destId="{FCE302E5-0300-45DC-A39F-FC6D776820B1}" srcOrd="0" destOrd="0" presId="urn:microsoft.com/office/officeart/2018/5/layout/IconCircleLabelList"/>
    <dgm:cxn modelId="{6056D654-1D46-48F3-8F3B-0FA3824CB85A}" type="presParOf" srcId="{9BACDBA3-5693-42E4-AF82-C7E2E09640B9}" destId="{19556167-738E-40BF-91D7-CE5F2E630527}" srcOrd="1" destOrd="0" presId="urn:microsoft.com/office/officeart/2018/5/layout/IconCircleLabelList"/>
    <dgm:cxn modelId="{44B16777-DBA9-47DD-8B55-70D173A75EDE}" type="presParOf" srcId="{9BACDBA3-5693-42E4-AF82-C7E2E09640B9}" destId="{2A232CE1-45E3-4A7D-980B-9021A1D130B0}" srcOrd="2" destOrd="0" presId="urn:microsoft.com/office/officeart/2018/5/layout/IconCircleLabelList"/>
    <dgm:cxn modelId="{3DDF40A8-1EAE-4350-8D12-FABCC828ED8D}" type="presParOf" srcId="{9BACDBA3-5693-42E4-AF82-C7E2E09640B9}" destId="{2A9910C2-64B6-4DE1-A3CB-38370AD366B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B4B584-DA86-4C66-A030-25E44779E529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FCAAAD55-AAD9-493D-90C9-ADEAC45CA1B2}">
      <dgm:prSet/>
      <dgm:spPr/>
      <dgm:t>
        <a:bodyPr/>
        <a:lstStyle/>
        <a:p>
          <a:r>
            <a:rPr lang="es-ES"/>
            <a:t>Como experta en gestión y auditora, esta es la parte que más valor aporta a una empresa que empieza desde cero:</a:t>
          </a:r>
          <a:endParaRPr lang="en-US"/>
        </a:p>
      </dgm:t>
    </dgm:pt>
    <dgm:pt modelId="{13812A0B-26DC-465B-A37D-B5DC4CE75BBD}" type="parTrans" cxnId="{60B0DBA6-022E-4C37-AE28-587D4A86AD21}">
      <dgm:prSet/>
      <dgm:spPr/>
      <dgm:t>
        <a:bodyPr/>
        <a:lstStyle/>
        <a:p>
          <a:endParaRPr lang="en-US"/>
        </a:p>
      </dgm:t>
    </dgm:pt>
    <dgm:pt modelId="{2250BB7C-CF22-4434-907C-DB691D24B72B}" type="sibTrans" cxnId="{60B0DBA6-022E-4C37-AE28-587D4A86AD21}">
      <dgm:prSet/>
      <dgm:spPr/>
      <dgm:t>
        <a:bodyPr/>
        <a:lstStyle/>
        <a:p>
          <a:endParaRPr lang="en-US"/>
        </a:p>
      </dgm:t>
    </dgm:pt>
    <dgm:pt modelId="{F4DC68D6-B5B5-4296-B707-3C0204BEDC07}">
      <dgm:prSet/>
      <dgm:spPr/>
      <dgm:t>
        <a:bodyPr/>
        <a:lstStyle/>
        <a:p>
          <a:r>
            <a:rPr lang="es-ES" b="1"/>
            <a:t>✔ Reducción de costes operativos</a:t>
          </a:r>
          <a:endParaRPr lang="en-US"/>
        </a:p>
      </dgm:t>
    </dgm:pt>
    <dgm:pt modelId="{21934FAC-61DF-433C-8CF6-AD3758E78533}" type="parTrans" cxnId="{33A1F353-C427-49A6-9285-ABEE7EA868C5}">
      <dgm:prSet/>
      <dgm:spPr/>
      <dgm:t>
        <a:bodyPr/>
        <a:lstStyle/>
        <a:p>
          <a:endParaRPr lang="en-US"/>
        </a:p>
      </dgm:t>
    </dgm:pt>
    <dgm:pt modelId="{4F0E8867-077D-4B7C-92A0-0F86950DACF1}" type="sibTrans" cxnId="{33A1F353-C427-49A6-9285-ABEE7EA868C5}">
      <dgm:prSet/>
      <dgm:spPr/>
      <dgm:t>
        <a:bodyPr/>
        <a:lstStyle/>
        <a:p>
          <a:endParaRPr lang="en-US"/>
        </a:p>
      </dgm:t>
    </dgm:pt>
    <dgm:pt modelId="{AC336572-8F28-4E28-BC5B-9604A126C6B4}">
      <dgm:prSet/>
      <dgm:spPr/>
      <dgm:t>
        <a:bodyPr/>
        <a:lstStyle/>
        <a:p>
          <a:r>
            <a:rPr lang="es-ES"/>
            <a:t>Menos consumo de agua, energía, materias primas y menos residuos.</a:t>
          </a:r>
          <a:endParaRPr lang="en-US"/>
        </a:p>
      </dgm:t>
    </dgm:pt>
    <dgm:pt modelId="{73D2E2B5-A7A7-42B3-8F38-D31A213A85D3}" type="parTrans" cxnId="{3D9E7C98-1939-465F-A30E-54B439256ED2}">
      <dgm:prSet/>
      <dgm:spPr/>
      <dgm:t>
        <a:bodyPr/>
        <a:lstStyle/>
        <a:p>
          <a:endParaRPr lang="en-US"/>
        </a:p>
      </dgm:t>
    </dgm:pt>
    <dgm:pt modelId="{0C04C054-B6A3-4BEA-9EB9-CC6C4C1261DB}" type="sibTrans" cxnId="{3D9E7C98-1939-465F-A30E-54B439256ED2}">
      <dgm:prSet/>
      <dgm:spPr/>
      <dgm:t>
        <a:bodyPr/>
        <a:lstStyle/>
        <a:p>
          <a:endParaRPr lang="en-US"/>
        </a:p>
      </dgm:t>
    </dgm:pt>
    <dgm:pt modelId="{76B8A7E3-FD2B-4972-B66B-4FE82E349DA4}">
      <dgm:prSet/>
      <dgm:spPr/>
      <dgm:t>
        <a:bodyPr/>
        <a:lstStyle/>
        <a:p>
          <a:r>
            <a:rPr lang="es-ES" b="1"/>
            <a:t>✔ Evitar sanciones</a:t>
          </a:r>
          <a:endParaRPr lang="en-US"/>
        </a:p>
      </dgm:t>
    </dgm:pt>
    <dgm:pt modelId="{F390E3D7-98BC-4151-B48E-9B9C4EF3DF0B}" type="parTrans" cxnId="{A4701C90-8DD4-451E-922F-A42094A3A862}">
      <dgm:prSet/>
      <dgm:spPr/>
      <dgm:t>
        <a:bodyPr/>
        <a:lstStyle/>
        <a:p>
          <a:endParaRPr lang="en-US"/>
        </a:p>
      </dgm:t>
    </dgm:pt>
    <dgm:pt modelId="{9C80702F-56B7-4F35-AB41-CD54A0AC35D8}" type="sibTrans" cxnId="{A4701C90-8DD4-451E-922F-A42094A3A862}">
      <dgm:prSet/>
      <dgm:spPr/>
      <dgm:t>
        <a:bodyPr/>
        <a:lstStyle/>
        <a:p>
          <a:endParaRPr lang="en-US"/>
        </a:p>
      </dgm:t>
    </dgm:pt>
    <dgm:pt modelId="{56568071-7C1F-472D-89E3-5AC67B2A1C20}">
      <dgm:prSet/>
      <dgm:spPr/>
      <dgm:t>
        <a:bodyPr/>
        <a:lstStyle/>
        <a:p>
          <a:r>
            <a:rPr lang="es-ES"/>
            <a:t>La 14001 ayuda a cumplir la legislación y a anticipar inspecciones.</a:t>
          </a:r>
          <a:endParaRPr lang="en-US"/>
        </a:p>
      </dgm:t>
    </dgm:pt>
    <dgm:pt modelId="{1EF43623-6E88-4EC8-BD43-1CB61C614F79}" type="parTrans" cxnId="{B7DF1DC4-D3E8-47D0-91A2-AFC005D13259}">
      <dgm:prSet/>
      <dgm:spPr/>
      <dgm:t>
        <a:bodyPr/>
        <a:lstStyle/>
        <a:p>
          <a:endParaRPr lang="en-US"/>
        </a:p>
      </dgm:t>
    </dgm:pt>
    <dgm:pt modelId="{839C08A4-DA90-4B62-9F9E-1D2A9B4CB19F}" type="sibTrans" cxnId="{B7DF1DC4-D3E8-47D0-91A2-AFC005D13259}">
      <dgm:prSet/>
      <dgm:spPr/>
      <dgm:t>
        <a:bodyPr/>
        <a:lstStyle/>
        <a:p>
          <a:endParaRPr lang="en-US"/>
        </a:p>
      </dgm:t>
    </dgm:pt>
    <dgm:pt modelId="{51AC372C-50B5-408F-BE66-5C82BD188208}">
      <dgm:prSet/>
      <dgm:spPr/>
      <dgm:t>
        <a:bodyPr/>
        <a:lstStyle/>
        <a:p>
          <a:r>
            <a:rPr lang="es-ES" b="1"/>
            <a:t>✔ Acceso a contratos y licitaciones</a:t>
          </a:r>
          <a:endParaRPr lang="en-US"/>
        </a:p>
      </dgm:t>
    </dgm:pt>
    <dgm:pt modelId="{ADAAFC90-071B-4A83-8D30-0C5C2EB9601C}" type="parTrans" cxnId="{F5546352-D05C-495D-9467-258E6DC12E31}">
      <dgm:prSet/>
      <dgm:spPr/>
      <dgm:t>
        <a:bodyPr/>
        <a:lstStyle/>
        <a:p>
          <a:endParaRPr lang="en-US"/>
        </a:p>
      </dgm:t>
    </dgm:pt>
    <dgm:pt modelId="{24515316-D86A-4F8C-A380-0DFECCDE3B16}" type="sibTrans" cxnId="{F5546352-D05C-495D-9467-258E6DC12E31}">
      <dgm:prSet/>
      <dgm:spPr/>
      <dgm:t>
        <a:bodyPr/>
        <a:lstStyle/>
        <a:p>
          <a:endParaRPr lang="en-US"/>
        </a:p>
      </dgm:t>
    </dgm:pt>
    <dgm:pt modelId="{D79EF32D-7920-4549-A2D2-B262257E9ED7}">
      <dgm:prSet/>
      <dgm:spPr/>
      <dgm:t>
        <a:bodyPr/>
        <a:lstStyle/>
        <a:p>
          <a:r>
            <a:rPr lang="es-ES"/>
            <a:t>Cada vez más los turistas, los clientes, y las grandes empresas touroperadoras exigen certificaciones ambientales.</a:t>
          </a:r>
          <a:endParaRPr lang="en-US"/>
        </a:p>
      </dgm:t>
    </dgm:pt>
    <dgm:pt modelId="{8C2AE1EC-3C34-4A5B-B3C7-1974F883A795}" type="parTrans" cxnId="{BB61B5A2-5341-4687-80D9-7FC0D82AAEC8}">
      <dgm:prSet/>
      <dgm:spPr/>
      <dgm:t>
        <a:bodyPr/>
        <a:lstStyle/>
        <a:p>
          <a:endParaRPr lang="en-US"/>
        </a:p>
      </dgm:t>
    </dgm:pt>
    <dgm:pt modelId="{1B7315E6-7822-43FC-8830-9C5C0FB454C4}" type="sibTrans" cxnId="{BB61B5A2-5341-4687-80D9-7FC0D82AAEC8}">
      <dgm:prSet/>
      <dgm:spPr/>
      <dgm:t>
        <a:bodyPr/>
        <a:lstStyle/>
        <a:p>
          <a:endParaRPr lang="en-US"/>
        </a:p>
      </dgm:t>
    </dgm:pt>
    <dgm:pt modelId="{7FBA61DA-BCDA-4953-958C-1B6B4D6227E0}">
      <dgm:prSet/>
      <dgm:spPr/>
      <dgm:t>
        <a:bodyPr/>
        <a:lstStyle/>
        <a:p>
          <a:r>
            <a:rPr lang="es-ES" b="1"/>
            <a:t>✔ Mejora de la imagen y confianza del cliente</a:t>
          </a:r>
          <a:endParaRPr lang="en-US"/>
        </a:p>
      </dgm:t>
    </dgm:pt>
    <dgm:pt modelId="{CAEC7B05-FFC2-4AD5-9423-7D9C7428BD3A}" type="parTrans" cxnId="{5A61E378-ACF2-470E-A978-E7BA392DD13F}">
      <dgm:prSet/>
      <dgm:spPr/>
      <dgm:t>
        <a:bodyPr/>
        <a:lstStyle/>
        <a:p>
          <a:endParaRPr lang="en-US"/>
        </a:p>
      </dgm:t>
    </dgm:pt>
    <dgm:pt modelId="{B4EE8D86-56AB-494D-911C-00A7E82C3208}" type="sibTrans" cxnId="{5A61E378-ACF2-470E-A978-E7BA392DD13F}">
      <dgm:prSet/>
      <dgm:spPr/>
      <dgm:t>
        <a:bodyPr/>
        <a:lstStyle/>
        <a:p>
          <a:endParaRPr lang="en-US"/>
        </a:p>
      </dgm:t>
    </dgm:pt>
    <dgm:pt modelId="{1C92D655-0CA4-44B3-A490-C304963329C2}">
      <dgm:prSet/>
      <dgm:spPr/>
      <dgm:t>
        <a:bodyPr/>
        <a:lstStyle/>
        <a:p>
          <a:r>
            <a:rPr lang="es-ES"/>
            <a:t>Especialmente en sectores industriales donde la sostenibilidad es un valor diferencial.</a:t>
          </a:r>
          <a:endParaRPr lang="en-US"/>
        </a:p>
      </dgm:t>
    </dgm:pt>
    <dgm:pt modelId="{C9B2B122-6E03-43D0-8E29-2060EA28CD99}" type="parTrans" cxnId="{F2623FFD-9B25-4AFF-8053-F4D32E25C94B}">
      <dgm:prSet/>
      <dgm:spPr/>
      <dgm:t>
        <a:bodyPr/>
        <a:lstStyle/>
        <a:p>
          <a:endParaRPr lang="en-US"/>
        </a:p>
      </dgm:t>
    </dgm:pt>
    <dgm:pt modelId="{D0DEE322-22E0-461B-BE4C-4E66F6374BBD}" type="sibTrans" cxnId="{F2623FFD-9B25-4AFF-8053-F4D32E25C94B}">
      <dgm:prSet/>
      <dgm:spPr/>
      <dgm:t>
        <a:bodyPr/>
        <a:lstStyle/>
        <a:p>
          <a:endParaRPr lang="en-US"/>
        </a:p>
      </dgm:t>
    </dgm:pt>
    <dgm:pt modelId="{13C0B0DF-0E04-436F-9CA6-762BDE3680A5}">
      <dgm:prSet/>
      <dgm:spPr/>
      <dgm:t>
        <a:bodyPr/>
        <a:lstStyle/>
        <a:p>
          <a:r>
            <a:rPr lang="es-ES" b="1"/>
            <a:t>✔ Orden y control interno</a:t>
          </a:r>
          <a:endParaRPr lang="en-US"/>
        </a:p>
      </dgm:t>
    </dgm:pt>
    <dgm:pt modelId="{F8D442EC-E690-4F0D-A760-047573BFB64D}" type="parTrans" cxnId="{4B3EA0E2-AE8F-4DB5-9E8E-0E0474BA4F64}">
      <dgm:prSet/>
      <dgm:spPr/>
      <dgm:t>
        <a:bodyPr/>
        <a:lstStyle/>
        <a:p>
          <a:endParaRPr lang="en-US"/>
        </a:p>
      </dgm:t>
    </dgm:pt>
    <dgm:pt modelId="{F1A23971-D872-40ED-8DD9-93ACAE14C7F1}" type="sibTrans" cxnId="{4B3EA0E2-AE8F-4DB5-9E8E-0E0474BA4F64}">
      <dgm:prSet/>
      <dgm:spPr/>
      <dgm:t>
        <a:bodyPr/>
        <a:lstStyle/>
        <a:p>
          <a:endParaRPr lang="en-US"/>
        </a:p>
      </dgm:t>
    </dgm:pt>
    <dgm:pt modelId="{DABFC35F-7FF0-4B92-8C67-772E4A9989ED}">
      <dgm:prSet/>
      <dgm:spPr/>
      <dgm:t>
        <a:bodyPr/>
        <a:lstStyle/>
        <a:p>
          <a:r>
            <a:rPr lang="es-ES"/>
            <a:t>La empresa pasa de “apagar fuegos” a trabajar con planificación y prevención.</a:t>
          </a:r>
          <a:endParaRPr lang="en-US"/>
        </a:p>
      </dgm:t>
    </dgm:pt>
    <dgm:pt modelId="{A64C8D08-5A20-4359-A808-697C3836A8B4}" type="parTrans" cxnId="{07E6794B-4CA5-4E78-8626-97245E5F054A}">
      <dgm:prSet/>
      <dgm:spPr/>
      <dgm:t>
        <a:bodyPr/>
        <a:lstStyle/>
        <a:p>
          <a:endParaRPr lang="en-US"/>
        </a:p>
      </dgm:t>
    </dgm:pt>
    <dgm:pt modelId="{709EEAD7-0753-4E83-BBF8-96B8B66C38D1}" type="sibTrans" cxnId="{07E6794B-4CA5-4E78-8626-97245E5F054A}">
      <dgm:prSet/>
      <dgm:spPr/>
      <dgm:t>
        <a:bodyPr/>
        <a:lstStyle/>
        <a:p>
          <a:endParaRPr lang="en-US"/>
        </a:p>
      </dgm:t>
    </dgm:pt>
    <dgm:pt modelId="{735A575A-74B0-4522-A936-A0A81EE10183}">
      <dgm:prSet/>
      <dgm:spPr/>
      <dgm:t>
        <a:bodyPr/>
        <a:lstStyle/>
        <a:p>
          <a:r>
            <a:rPr lang="es-ES" b="1"/>
            <a:t>✔ Ventaja competitiva</a:t>
          </a:r>
          <a:endParaRPr lang="en-US"/>
        </a:p>
      </dgm:t>
    </dgm:pt>
    <dgm:pt modelId="{1EFACEF2-A0F5-4BDE-8759-B944434D0577}" type="parTrans" cxnId="{3A746051-A34B-44EB-884D-E76945080540}">
      <dgm:prSet/>
      <dgm:spPr/>
      <dgm:t>
        <a:bodyPr/>
        <a:lstStyle/>
        <a:p>
          <a:endParaRPr lang="en-US"/>
        </a:p>
      </dgm:t>
    </dgm:pt>
    <dgm:pt modelId="{ABF164B2-2968-4EBC-8F3F-359953CD8753}" type="sibTrans" cxnId="{3A746051-A34B-44EB-884D-E76945080540}">
      <dgm:prSet/>
      <dgm:spPr/>
      <dgm:t>
        <a:bodyPr/>
        <a:lstStyle/>
        <a:p>
          <a:endParaRPr lang="en-US"/>
        </a:p>
      </dgm:t>
    </dgm:pt>
    <dgm:pt modelId="{10C6563F-ECA8-4BCB-82D1-CF9D364AD753}">
      <dgm:prSet/>
      <dgm:spPr/>
      <dgm:t>
        <a:bodyPr/>
        <a:lstStyle/>
        <a:p>
          <a:r>
            <a:rPr lang="es-ES"/>
            <a:t>En Canarias somos un referente, pensemos que en otras partes del mundo otros hoteles aún no están certificadas, la 14001 es un factor diferenciador inmediato.</a:t>
          </a:r>
          <a:endParaRPr lang="en-US"/>
        </a:p>
      </dgm:t>
    </dgm:pt>
    <dgm:pt modelId="{6EA85411-E034-444A-85A4-7544A6EF43E1}" type="parTrans" cxnId="{7DB9F0B7-CE8B-4AAB-82DE-A89B76E2B2E9}">
      <dgm:prSet/>
      <dgm:spPr/>
      <dgm:t>
        <a:bodyPr/>
        <a:lstStyle/>
        <a:p>
          <a:endParaRPr lang="en-US"/>
        </a:p>
      </dgm:t>
    </dgm:pt>
    <dgm:pt modelId="{955BAA29-4DA9-42EB-A931-99666D019356}" type="sibTrans" cxnId="{7DB9F0B7-CE8B-4AAB-82DE-A89B76E2B2E9}">
      <dgm:prSet/>
      <dgm:spPr/>
      <dgm:t>
        <a:bodyPr/>
        <a:lstStyle/>
        <a:p>
          <a:endParaRPr lang="en-US"/>
        </a:p>
      </dgm:t>
    </dgm:pt>
    <dgm:pt modelId="{0F4BD676-26CB-4AFE-B860-BFB2F66AF662}">
      <dgm:prSet/>
      <dgm:spPr/>
      <dgm:t>
        <a:bodyPr/>
        <a:lstStyle/>
        <a:p>
          <a:r>
            <a:rPr lang="es-ES" b="1"/>
            <a:t>✔ Preparación para futuras normativas</a:t>
          </a:r>
          <a:endParaRPr lang="en-US"/>
        </a:p>
      </dgm:t>
    </dgm:pt>
    <dgm:pt modelId="{12630718-53AC-47AE-B69D-44136742E6A0}" type="parTrans" cxnId="{61291850-EC3A-4DD0-B7C0-89AC12BA348D}">
      <dgm:prSet/>
      <dgm:spPr/>
      <dgm:t>
        <a:bodyPr/>
        <a:lstStyle/>
        <a:p>
          <a:endParaRPr lang="en-US"/>
        </a:p>
      </dgm:t>
    </dgm:pt>
    <dgm:pt modelId="{77A03AFA-89D9-41C8-9E03-973365B92A15}" type="sibTrans" cxnId="{61291850-EC3A-4DD0-B7C0-89AC12BA348D}">
      <dgm:prSet/>
      <dgm:spPr/>
      <dgm:t>
        <a:bodyPr/>
        <a:lstStyle/>
        <a:p>
          <a:endParaRPr lang="en-US"/>
        </a:p>
      </dgm:t>
    </dgm:pt>
    <dgm:pt modelId="{921C2ABC-D409-4D18-8247-3AEA2BABB393}">
      <dgm:prSet/>
      <dgm:spPr/>
      <dgm:t>
        <a:bodyPr/>
        <a:lstStyle/>
        <a:p>
          <a:r>
            <a:rPr lang="es-ES"/>
            <a:t>La UE está endureciendo requisitos ambientales. Implantar ahora evita prisas y costes futuros.</a:t>
          </a:r>
          <a:endParaRPr lang="en-US"/>
        </a:p>
      </dgm:t>
    </dgm:pt>
    <dgm:pt modelId="{53EEB0F7-C96B-4C22-9567-252181760D71}" type="parTrans" cxnId="{E90C5515-DBB6-4D2C-9BDA-C0BC4F9C1548}">
      <dgm:prSet/>
      <dgm:spPr/>
      <dgm:t>
        <a:bodyPr/>
        <a:lstStyle/>
        <a:p>
          <a:endParaRPr lang="en-US"/>
        </a:p>
      </dgm:t>
    </dgm:pt>
    <dgm:pt modelId="{93786D10-B533-4975-B803-8A957B5D8C5D}" type="sibTrans" cxnId="{E90C5515-DBB6-4D2C-9BDA-C0BC4F9C1548}">
      <dgm:prSet/>
      <dgm:spPr/>
      <dgm:t>
        <a:bodyPr/>
        <a:lstStyle/>
        <a:p>
          <a:endParaRPr lang="en-US"/>
        </a:p>
      </dgm:t>
    </dgm:pt>
    <dgm:pt modelId="{EC076CD1-9D24-4766-9F68-7DAB090128B3}" type="pres">
      <dgm:prSet presAssocID="{A9B4B584-DA86-4C66-A030-25E44779E529}" presName="diagram" presStyleCnt="0">
        <dgm:presLayoutVars>
          <dgm:dir/>
          <dgm:resizeHandles val="exact"/>
        </dgm:presLayoutVars>
      </dgm:prSet>
      <dgm:spPr/>
    </dgm:pt>
    <dgm:pt modelId="{A21E1EFF-5AD8-44B6-8399-31942AD5E633}" type="pres">
      <dgm:prSet presAssocID="{FCAAAD55-AAD9-493D-90C9-ADEAC45CA1B2}" presName="node" presStyleLbl="node1" presStyleIdx="0" presStyleCnt="15">
        <dgm:presLayoutVars>
          <dgm:bulletEnabled val="1"/>
        </dgm:presLayoutVars>
      </dgm:prSet>
      <dgm:spPr/>
    </dgm:pt>
    <dgm:pt modelId="{F5F2900D-7479-4A25-9EF4-6D09EFD3C007}" type="pres">
      <dgm:prSet presAssocID="{2250BB7C-CF22-4434-907C-DB691D24B72B}" presName="sibTrans" presStyleCnt="0"/>
      <dgm:spPr/>
    </dgm:pt>
    <dgm:pt modelId="{4ADB3BA7-884F-427F-9F58-5B4887DB6B2A}" type="pres">
      <dgm:prSet presAssocID="{F4DC68D6-B5B5-4296-B707-3C0204BEDC07}" presName="node" presStyleLbl="node1" presStyleIdx="1" presStyleCnt="15">
        <dgm:presLayoutVars>
          <dgm:bulletEnabled val="1"/>
        </dgm:presLayoutVars>
      </dgm:prSet>
      <dgm:spPr/>
    </dgm:pt>
    <dgm:pt modelId="{9FAE2A4E-AAAF-41B0-86DB-BB71CDD9E4F2}" type="pres">
      <dgm:prSet presAssocID="{4F0E8867-077D-4B7C-92A0-0F86950DACF1}" presName="sibTrans" presStyleCnt="0"/>
      <dgm:spPr/>
    </dgm:pt>
    <dgm:pt modelId="{50E1EA7B-7F12-4A8F-BECC-253D24B33B3A}" type="pres">
      <dgm:prSet presAssocID="{AC336572-8F28-4E28-BC5B-9604A126C6B4}" presName="node" presStyleLbl="node1" presStyleIdx="2" presStyleCnt="15">
        <dgm:presLayoutVars>
          <dgm:bulletEnabled val="1"/>
        </dgm:presLayoutVars>
      </dgm:prSet>
      <dgm:spPr/>
    </dgm:pt>
    <dgm:pt modelId="{6E60300E-C613-4C06-B50A-CF1AD74457C7}" type="pres">
      <dgm:prSet presAssocID="{0C04C054-B6A3-4BEA-9EB9-CC6C4C1261DB}" presName="sibTrans" presStyleCnt="0"/>
      <dgm:spPr/>
    </dgm:pt>
    <dgm:pt modelId="{571D504F-3BF5-4A8B-829E-59322AEBE884}" type="pres">
      <dgm:prSet presAssocID="{76B8A7E3-FD2B-4972-B66B-4FE82E349DA4}" presName="node" presStyleLbl="node1" presStyleIdx="3" presStyleCnt="15">
        <dgm:presLayoutVars>
          <dgm:bulletEnabled val="1"/>
        </dgm:presLayoutVars>
      </dgm:prSet>
      <dgm:spPr/>
    </dgm:pt>
    <dgm:pt modelId="{BDB18296-69DF-4818-A80D-2CA58F7B85A7}" type="pres">
      <dgm:prSet presAssocID="{9C80702F-56B7-4F35-AB41-CD54A0AC35D8}" presName="sibTrans" presStyleCnt="0"/>
      <dgm:spPr/>
    </dgm:pt>
    <dgm:pt modelId="{689B0079-DF72-472C-8185-A5676D7C69F9}" type="pres">
      <dgm:prSet presAssocID="{56568071-7C1F-472D-89E3-5AC67B2A1C20}" presName="node" presStyleLbl="node1" presStyleIdx="4" presStyleCnt="15">
        <dgm:presLayoutVars>
          <dgm:bulletEnabled val="1"/>
        </dgm:presLayoutVars>
      </dgm:prSet>
      <dgm:spPr/>
    </dgm:pt>
    <dgm:pt modelId="{4BD1AFC8-D846-44C1-955E-564D8B20E4AD}" type="pres">
      <dgm:prSet presAssocID="{839C08A4-DA90-4B62-9F9E-1D2A9B4CB19F}" presName="sibTrans" presStyleCnt="0"/>
      <dgm:spPr/>
    </dgm:pt>
    <dgm:pt modelId="{35163D1D-3CAB-4F44-A226-D94D45E48978}" type="pres">
      <dgm:prSet presAssocID="{51AC372C-50B5-408F-BE66-5C82BD188208}" presName="node" presStyleLbl="node1" presStyleIdx="5" presStyleCnt="15">
        <dgm:presLayoutVars>
          <dgm:bulletEnabled val="1"/>
        </dgm:presLayoutVars>
      </dgm:prSet>
      <dgm:spPr/>
    </dgm:pt>
    <dgm:pt modelId="{84C11442-D06F-4891-90AC-A19684DBFB1F}" type="pres">
      <dgm:prSet presAssocID="{24515316-D86A-4F8C-A380-0DFECCDE3B16}" presName="sibTrans" presStyleCnt="0"/>
      <dgm:spPr/>
    </dgm:pt>
    <dgm:pt modelId="{4A43F961-550D-4B88-9745-994A8A94E0E3}" type="pres">
      <dgm:prSet presAssocID="{D79EF32D-7920-4549-A2D2-B262257E9ED7}" presName="node" presStyleLbl="node1" presStyleIdx="6" presStyleCnt="15">
        <dgm:presLayoutVars>
          <dgm:bulletEnabled val="1"/>
        </dgm:presLayoutVars>
      </dgm:prSet>
      <dgm:spPr/>
    </dgm:pt>
    <dgm:pt modelId="{3E7FD521-B7E3-4EC5-A004-F558E2A3AA96}" type="pres">
      <dgm:prSet presAssocID="{1B7315E6-7822-43FC-8830-9C5C0FB454C4}" presName="sibTrans" presStyleCnt="0"/>
      <dgm:spPr/>
    </dgm:pt>
    <dgm:pt modelId="{51D683C8-6EA8-4A98-9A38-138EF9D0FAD8}" type="pres">
      <dgm:prSet presAssocID="{7FBA61DA-BCDA-4953-958C-1B6B4D6227E0}" presName="node" presStyleLbl="node1" presStyleIdx="7" presStyleCnt="15">
        <dgm:presLayoutVars>
          <dgm:bulletEnabled val="1"/>
        </dgm:presLayoutVars>
      </dgm:prSet>
      <dgm:spPr/>
    </dgm:pt>
    <dgm:pt modelId="{7A1A1656-E6B2-4170-A685-2DD831357FD9}" type="pres">
      <dgm:prSet presAssocID="{B4EE8D86-56AB-494D-911C-00A7E82C3208}" presName="sibTrans" presStyleCnt="0"/>
      <dgm:spPr/>
    </dgm:pt>
    <dgm:pt modelId="{2EE6DB7F-4FC5-4D35-86CC-6BEBA5B1B0E5}" type="pres">
      <dgm:prSet presAssocID="{1C92D655-0CA4-44B3-A490-C304963329C2}" presName="node" presStyleLbl="node1" presStyleIdx="8" presStyleCnt="15">
        <dgm:presLayoutVars>
          <dgm:bulletEnabled val="1"/>
        </dgm:presLayoutVars>
      </dgm:prSet>
      <dgm:spPr/>
    </dgm:pt>
    <dgm:pt modelId="{A976F047-663A-4775-A827-BF15EF285775}" type="pres">
      <dgm:prSet presAssocID="{D0DEE322-22E0-461B-BE4C-4E66F6374BBD}" presName="sibTrans" presStyleCnt="0"/>
      <dgm:spPr/>
    </dgm:pt>
    <dgm:pt modelId="{A64D5242-DEB0-407E-B433-FF279DB0CE40}" type="pres">
      <dgm:prSet presAssocID="{13C0B0DF-0E04-436F-9CA6-762BDE3680A5}" presName="node" presStyleLbl="node1" presStyleIdx="9" presStyleCnt="15">
        <dgm:presLayoutVars>
          <dgm:bulletEnabled val="1"/>
        </dgm:presLayoutVars>
      </dgm:prSet>
      <dgm:spPr/>
    </dgm:pt>
    <dgm:pt modelId="{806003E8-A197-4445-888F-EBECF3D9C76E}" type="pres">
      <dgm:prSet presAssocID="{F1A23971-D872-40ED-8DD9-93ACAE14C7F1}" presName="sibTrans" presStyleCnt="0"/>
      <dgm:spPr/>
    </dgm:pt>
    <dgm:pt modelId="{55C258F3-7043-42B0-87CD-1BCD9B1F64FC}" type="pres">
      <dgm:prSet presAssocID="{DABFC35F-7FF0-4B92-8C67-772E4A9989ED}" presName="node" presStyleLbl="node1" presStyleIdx="10" presStyleCnt="15">
        <dgm:presLayoutVars>
          <dgm:bulletEnabled val="1"/>
        </dgm:presLayoutVars>
      </dgm:prSet>
      <dgm:spPr/>
    </dgm:pt>
    <dgm:pt modelId="{FEEB17E2-39CD-4C39-85BE-35E760A53FF7}" type="pres">
      <dgm:prSet presAssocID="{709EEAD7-0753-4E83-BBF8-96B8B66C38D1}" presName="sibTrans" presStyleCnt="0"/>
      <dgm:spPr/>
    </dgm:pt>
    <dgm:pt modelId="{5BDB88D8-F550-414D-B355-4E5E4B05EB1A}" type="pres">
      <dgm:prSet presAssocID="{735A575A-74B0-4522-A936-A0A81EE10183}" presName="node" presStyleLbl="node1" presStyleIdx="11" presStyleCnt="15">
        <dgm:presLayoutVars>
          <dgm:bulletEnabled val="1"/>
        </dgm:presLayoutVars>
      </dgm:prSet>
      <dgm:spPr/>
    </dgm:pt>
    <dgm:pt modelId="{23F45FD1-3ECC-4085-AA49-E6B92F24FDFB}" type="pres">
      <dgm:prSet presAssocID="{ABF164B2-2968-4EBC-8F3F-359953CD8753}" presName="sibTrans" presStyleCnt="0"/>
      <dgm:spPr/>
    </dgm:pt>
    <dgm:pt modelId="{0307761F-4A86-4B4D-952C-5484A6659DD7}" type="pres">
      <dgm:prSet presAssocID="{10C6563F-ECA8-4BCB-82D1-CF9D364AD753}" presName="node" presStyleLbl="node1" presStyleIdx="12" presStyleCnt="15">
        <dgm:presLayoutVars>
          <dgm:bulletEnabled val="1"/>
        </dgm:presLayoutVars>
      </dgm:prSet>
      <dgm:spPr/>
    </dgm:pt>
    <dgm:pt modelId="{1E386790-E052-402D-B1B3-8B112705B89D}" type="pres">
      <dgm:prSet presAssocID="{955BAA29-4DA9-42EB-A931-99666D019356}" presName="sibTrans" presStyleCnt="0"/>
      <dgm:spPr/>
    </dgm:pt>
    <dgm:pt modelId="{33AB7ABF-CDBD-4472-A6C4-BEBB34F2E250}" type="pres">
      <dgm:prSet presAssocID="{0F4BD676-26CB-4AFE-B860-BFB2F66AF662}" presName="node" presStyleLbl="node1" presStyleIdx="13" presStyleCnt="15">
        <dgm:presLayoutVars>
          <dgm:bulletEnabled val="1"/>
        </dgm:presLayoutVars>
      </dgm:prSet>
      <dgm:spPr/>
    </dgm:pt>
    <dgm:pt modelId="{0878732A-9805-4532-82DE-10DAD827CBE0}" type="pres">
      <dgm:prSet presAssocID="{77A03AFA-89D9-41C8-9E03-973365B92A15}" presName="sibTrans" presStyleCnt="0"/>
      <dgm:spPr/>
    </dgm:pt>
    <dgm:pt modelId="{B3D64E7D-EF7F-4164-A0E7-77AE29981ECD}" type="pres">
      <dgm:prSet presAssocID="{921C2ABC-D409-4D18-8247-3AEA2BABB393}" presName="node" presStyleLbl="node1" presStyleIdx="14" presStyleCnt="15">
        <dgm:presLayoutVars>
          <dgm:bulletEnabled val="1"/>
        </dgm:presLayoutVars>
      </dgm:prSet>
      <dgm:spPr/>
    </dgm:pt>
  </dgm:ptLst>
  <dgm:cxnLst>
    <dgm:cxn modelId="{46CA5004-1F92-43AC-B163-B7A6FCB1DB40}" type="presOf" srcId="{10C6563F-ECA8-4BCB-82D1-CF9D364AD753}" destId="{0307761F-4A86-4B4D-952C-5484A6659DD7}" srcOrd="0" destOrd="0" presId="urn:microsoft.com/office/officeart/2005/8/layout/default"/>
    <dgm:cxn modelId="{D8C3AB0C-D7FE-4228-8621-1F826CA3F134}" type="presOf" srcId="{56568071-7C1F-472D-89E3-5AC67B2A1C20}" destId="{689B0079-DF72-472C-8185-A5676D7C69F9}" srcOrd="0" destOrd="0" presId="urn:microsoft.com/office/officeart/2005/8/layout/default"/>
    <dgm:cxn modelId="{E90C5515-DBB6-4D2C-9BDA-C0BC4F9C1548}" srcId="{A9B4B584-DA86-4C66-A030-25E44779E529}" destId="{921C2ABC-D409-4D18-8247-3AEA2BABB393}" srcOrd="14" destOrd="0" parTransId="{53EEB0F7-C96B-4C22-9567-252181760D71}" sibTransId="{93786D10-B533-4975-B803-8A957B5D8C5D}"/>
    <dgm:cxn modelId="{A3453C18-8B61-4283-A572-C1332BF06295}" type="presOf" srcId="{D79EF32D-7920-4549-A2D2-B262257E9ED7}" destId="{4A43F961-550D-4B88-9745-994A8A94E0E3}" srcOrd="0" destOrd="0" presId="urn:microsoft.com/office/officeart/2005/8/layout/default"/>
    <dgm:cxn modelId="{2437AF25-AC25-4A5C-8678-9A8ED93BE61F}" type="presOf" srcId="{921C2ABC-D409-4D18-8247-3AEA2BABB393}" destId="{B3D64E7D-EF7F-4164-A0E7-77AE29981ECD}" srcOrd="0" destOrd="0" presId="urn:microsoft.com/office/officeart/2005/8/layout/default"/>
    <dgm:cxn modelId="{F5AA265C-F23B-42CC-851E-857FE8B9208E}" type="presOf" srcId="{AC336572-8F28-4E28-BC5B-9604A126C6B4}" destId="{50E1EA7B-7F12-4A8F-BECC-253D24B33B3A}" srcOrd="0" destOrd="0" presId="urn:microsoft.com/office/officeart/2005/8/layout/default"/>
    <dgm:cxn modelId="{B029D962-4F2B-449E-A588-198DBB3BF72D}" type="presOf" srcId="{76B8A7E3-FD2B-4972-B66B-4FE82E349DA4}" destId="{571D504F-3BF5-4A8B-829E-59322AEBE884}" srcOrd="0" destOrd="0" presId="urn:microsoft.com/office/officeart/2005/8/layout/default"/>
    <dgm:cxn modelId="{330C0644-A9EF-4F03-8B26-5B47F500F063}" type="presOf" srcId="{0F4BD676-26CB-4AFE-B860-BFB2F66AF662}" destId="{33AB7ABF-CDBD-4472-A6C4-BEBB34F2E250}" srcOrd="0" destOrd="0" presId="urn:microsoft.com/office/officeart/2005/8/layout/default"/>
    <dgm:cxn modelId="{A385B346-D5E6-484E-975A-32D18FFCB034}" type="presOf" srcId="{13C0B0DF-0E04-436F-9CA6-762BDE3680A5}" destId="{A64D5242-DEB0-407E-B433-FF279DB0CE40}" srcOrd="0" destOrd="0" presId="urn:microsoft.com/office/officeart/2005/8/layout/default"/>
    <dgm:cxn modelId="{07E6794B-4CA5-4E78-8626-97245E5F054A}" srcId="{A9B4B584-DA86-4C66-A030-25E44779E529}" destId="{DABFC35F-7FF0-4B92-8C67-772E4A9989ED}" srcOrd="10" destOrd="0" parTransId="{A64C8D08-5A20-4359-A808-697C3836A8B4}" sibTransId="{709EEAD7-0753-4E83-BBF8-96B8B66C38D1}"/>
    <dgm:cxn modelId="{61291850-EC3A-4DD0-B7C0-89AC12BA348D}" srcId="{A9B4B584-DA86-4C66-A030-25E44779E529}" destId="{0F4BD676-26CB-4AFE-B860-BFB2F66AF662}" srcOrd="13" destOrd="0" parTransId="{12630718-53AC-47AE-B69D-44136742E6A0}" sibTransId="{77A03AFA-89D9-41C8-9E03-973365B92A15}"/>
    <dgm:cxn modelId="{3A746051-A34B-44EB-884D-E76945080540}" srcId="{A9B4B584-DA86-4C66-A030-25E44779E529}" destId="{735A575A-74B0-4522-A936-A0A81EE10183}" srcOrd="11" destOrd="0" parTransId="{1EFACEF2-A0F5-4BDE-8759-B944434D0577}" sibTransId="{ABF164B2-2968-4EBC-8F3F-359953CD8753}"/>
    <dgm:cxn modelId="{F5546352-D05C-495D-9467-258E6DC12E31}" srcId="{A9B4B584-DA86-4C66-A030-25E44779E529}" destId="{51AC372C-50B5-408F-BE66-5C82BD188208}" srcOrd="5" destOrd="0" parTransId="{ADAAFC90-071B-4A83-8D30-0C5C2EB9601C}" sibTransId="{24515316-D86A-4F8C-A380-0DFECCDE3B16}"/>
    <dgm:cxn modelId="{33A1F353-C427-49A6-9285-ABEE7EA868C5}" srcId="{A9B4B584-DA86-4C66-A030-25E44779E529}" destId="{F4DC68D6-B5B5-4296-B707-3C0204BEDC07}" srcOrd="1" destOrd="0" parTransId="{21934FAC-61DF-433C-8CF6-AD3758E78533}" sibTransId="{4F0E8867-077D-4B7C-92A0-0F86950DACF1}"/>
    <dgm:cxn modelId="{5A61E378-ACF2-470E-A978-E7BA392DD13F}" srcId="{A9B4B584-DA86-4C66-A030-25E44779E529}" destId="{7FBA61DA-BCDA-4953-958C-1B6B4D6227E0}" srcOrd="7" destOrd="0" parTransId="{CAEC7B05-FFC2-4AD5-9423-7D9C7428BD3A}" sibTransId="{B4EE8D86-56AB-494D-911C-00A7E82C3208}"/>
    <dgm:cxn modelId="{E18D7B7A-A945-4E85-AA64-FDA9B1C3A922}" type="presOf" srcId="{DABFC35F-7FF0-4B92-8C67-772E4A9989ED}" destId="{55C258F3-7043-42B0-87CD-1BCD9B1F64FC}" srcOrd="0" destOrd="0" presId="urn:microsoft.com/office/officeart/2005/8/layout/default"/>
    <dgm:cxn modelId="{A4701C90-8DD4-451E-922F-A42094A3A862}" srcId="{A9B4B584-DA86-4C66-A030-25E44779E529}" destId="{76B8A7E3-FD2B-4972-B66B-4FE82E349DA4}" srcOrd="3" destOrd="0" parTransId="{F390E3D7-98BC-4151-B48E-9B9C4EF3DF0B}" sibTransId="{9C80702F-56B7-4F35-AB41-CD54A0AC35D8}"/>
    <dgm:cxn modelId="{1AFA6A95-BB89-4568-9296-10D48B77BC5E}" type="presOf" srcId="{FCAAAD55-AAD9-493D-90C9-ADEAC45CA1B2}" destId="{A21E1EFF-5AD8-44B6-8399-31942AD5E633}" srcOrd="0" destOrd="0" presId="urn:microsoft.com/office/officeart/2005/8/layout/default"/>
    <dgm:cxn modelId="{3D9E7C98-1939-465F-A30E-54B439256ED2}" srcId="{A9B4B584-DA86-4C66-A030-25E44779E529}" destId="{AC336572-8F28-4E28-BC5B-9604A126C6B4}" srcOrd="2" destOrd="0" parTransId="{73D2E2B5-A7A7-42B3-8F38-D31A213A85D3}" sibTransId="{0C04C054-B6A3-4BEA-9EB9-CC6C4C1261DB}"/>
    <dgm:cxn modelId="{7AEC249D-B87C-433C-85FA-CEF4398478EC}" type="presOf" srcId="{735A575A-74B0-4522-A936-A0A81EE10183}" destId="{5BDB88D8-F550-414D-B355-4E5E4B05EB1A}" srcOrd="0" destOrd="0" presId="urn:microsoft.com/office/officeart/2005/8/layout/default"/>
    <dgm:cxn modelId="{BB61B5A2-5341-4687-80D9-7FC0D82AAEC8}" srcId="{A9B4B584-DA86-4C66-A030-25E44779E529}" destId="{D79EF32D-7920-4549-A2D2-B262257E9ED7}" srcOrd="6" destOrd="0" parTransId="{8C2AE1EC-3C34-4A5B-B3C7-1974F883A795}" sibTransId="{1B7315E6-7822-43FC-8830-9C5C0FB454C4}"/>
    <dgm:cxn modelId="{60B0DBA6-022E-4C37-AE28-587D4A86AD21}" srcId="{A9B4B584-DA86-4C66-A030-25E44779E529}" destId="{FCAAAD55-AAD9-493D-90C9-ADEAC45CA1B2}" srcOrd="0" destOrd="0" parTransId="{13812A0B-26DC-465B-A37D-B5DC4CE75BBD}" sibTransId="{2250BB7C-CF22-4434-907C-DB691D24B72B}"/>
    <dgm:cxn modelId="{7DB9F0B7-CE8B-4AAB-82DE-A89B76E2B2E9}" srcId="{A9B4B584-DA86-4C66-A030-25E44779E529}" destId="{10C6563F-ECA8-4BCB-82D1-CF9D364AD753}" srcOrd="12" destOrd="0" parTransId="{6EA85411-E034-444A-85A4-7544A6EF43E1}" sibTransId="{955BAA29-4DA9-42EB-A931-99666D019356}"/>
    <dgm:cxn modelId="{D046C2B8-A807-482D-B72E-CDC371016987}" type="presOf" srcId="{A9B4B584-DA86-4C66-A030-25E44779E529}" destId="{EC076CD1-9D24-4766-9F68-7DAB090128B3}" srcOrd="0" destOrd="0" presId="urn:microsoft.com/office/officeart/2005/8/layout/default"/>
    <dgm:cxn modelId="{0E36D4BE-922B-40B6-8BF0-C5151A48CF1F}" type="presOf" srcId="{1C92D655-0CA4-44B3-A490-C304963329C2}" destId="{2EE6DB7F-4FC5-4D35-86CC-6BEBA5B1B0E5}" srcOrd="0" destOrd="0" presId="urn:microsoft.com/office/officeart/2005/8/layout/default"/>
    <dgm:cxn modelId="{B7DF1DC4-D3E8-47D0-91A2-AFC005D13259}" srcId="{A9B4B584-DA86-4C66-A030-25E44779E529}" destId="{56568071-7C1F-472D-89E3-5AC67B2A1C20}" srcOrd="4" destOrd="0" parTransId="{1EF43623-6E88-4EC8-BD43-1CB61C614F79}" sibTransId="{839C08A4-DA90-4B62-9F9E-1D2A9B4CB19F}"/>
    <dgm:cxn modelId="{4B3EA0E2-AE8F-4DB5-9E8E-0E0474BA4F64}" srcId="{A9B4B584-DA86-4C66-A030-25E44779E529}" destId="{13C0B0DF-0E04-436F-9CA6-762BDE3680A5}" srcOrd="9" destOrd="0" parTransId="{F8D442EC-E690-4F0D-A760-047573BFB64D}" sibTransId="{F1A23971-D872-40ED-8DD9-93ACAE14C7F1}"/>
    <dgm:cxn modelId="{CBC1AEE6-FF41-42A7-9422-2F57B448BAE6}" type="presOf" srcId="{51AC372C-50B5-408F-BE66-5C82BD188208}" destId="{35163D1D-3CAB-4F44-A226-D94D45E48978}" srcOrd="0" destOrd="0" presId="urn:microsoft.com/office/officeart/2005/8/layout/default"/>
    <dgm:cxn modelId="{142BEAEB-DDB7-4136-B331-4BBD24660CD0}" type="presOf" srcId="{7FBA61DA-BCDA-4953-958C-1B6B4D6227E0}" destId="{51D683C8-6EA8-4A98-9A38-138EF9D0FAD8}" srcOrd="0" destOrd="0" presId="urn:microsoft.com/office/officeart/2005/8/layout/default"/>
    <dgm:cxn modelId="{F0EEA1EC-49D1-4F21-BFC9-F5FA32D055A7}" type="presOf" srcId="{F4DC68D6-B5B5-4296-B707-3C0204BEDC07}" destId="{4ADB3BA7-884F-427F-9F58-5B4887DB6B2A}" srcOrd="0" destOrd="0" presId="urn:microsoft.com/office/officeart/2005/8/layout/default"/>
    <dgm:cxn modelId="{F2623FFD-9B25-4AFF-8053-F4D32E25C94B}" srcId="{A9B4B584-DA86-4C66-A030-25E44779E529}" destId="{1C92D655-0CA4-44B3-A490-C304963329C2}" srcOrd="8" destOrd="0" parTransId="{C9B2B122-6E03-43D0-8E29-2060EA28CD99}" sibTransId="{D0DEE322-22E0-461B-BE4C-4E66F6374BBD}"/>
    <dgm:cxn modelId="{5D47650D-7695-45A8-9743-E6C56DCBA5B2}" type="presParOf" srcId="{EC076CD1-9D24-4766-9F68-7DAB090128B3}" destId="{A21E1EFF-5AD8-44B6-8399-31942AD5E633}" srcOrd="0" destOrd="0" presId="urn:microsoft.com/office/officeart/2005/8/layout/default"/>
    <dgm:cxn modelId="{F04DE83F-E07E-45D4-8ED5-56EDB06771CF}" type="presParOf" srcId="{EC076CD1-9D24-4766-9F68-7DAB090128B3}" destId="{F5F2900D-7479-4A25-9EF4-6D09EFD3C007}" srcOrd="1" destOrd="0" presId="urn:microsoft.com/office/officeart/2005/8/layout/default"/>
    <dgm:cxn modelId="{6A3B05C5-4A57-4E3A-8346-72D98DEE9668}" type="presParOf" srcId="{EC076CD1-9D24-4766-9F68-7DAB090128B3}" destId="{4ADB3BA7-884F-427F-9F58-5B4887DB6B2A}" srcOrd="2" destOrd="0" presId="urn:microsoft.com/office/officeart/2005/8/layout/default"/>
    <dgm:cxn modelId="{DDB39801-713D-49E3-B705-D2BC18AFCCC4}" type="presParOf" srcId="{EC076CD1-9D24-4766-9F68-7DAB090128B3}" destId="{9FAE2A4E-AAAF-41B0-86DB-BB71CDD9E4F2}" srcOrd="3" destOrd="0" presId="urn:microsoft.com/office/officeart/2005/8/layout/default"/>
    <dgm:cxn modelId="{0318546C-7EE1-49A7-BD8F-B7F708FEA8EC}" type="presParOf" srcId="{EC076CD1-9D24-4766-9F68-7DAB090128B3}" destId="{50E1EA7B-7F12-4A8F-BECC-253D24B33B3A}" srcOrd="4" destOrd="0" presId="urn:microsoft.com/office/officeart/2005/8/layout/default"/>
    <dgm:cxn modelId="{96F80614-7CAB-4D84-9946-5B6583E5391B}" type="presParOf" srcId="{EC076CD1-9D24-4766-9F68-7DAB090128B3}" destId="{6E60300E-C613-4C06-B50A-CF1AD74457C7}" srcOrd="5" destOrd="0" presId="urn:microsoft.com/office/officeart/2005/8/layout/default"/>
    <dgm:cxn modelId="{EF7F3E51-5A36-4B37-85DC-45D085EC658A}" type="presParOf" srcId="{EC076CD1-9D24-4766-9F68-7DAB090128B3}" destId="{571D504F-3BF5-4A8B-829E-59322AEBE884}" srcOrd="6" destOrd="0" presId="urn:microsoft.com/office/officeart/2005/8/layout/default"/>
    <dgm:cxn modelId="{5E00C5BC-8B70-4B4E-AF2E-980DE6C15405}" type="presParOf" srcId="{EC076CD1-9D24-4766-9F68-7DAB090128B3}" destId="{BDB18296-69DF-4818-A80D-2CA58F7B85A7}" srcOrd="7" destOrd="0" presId="urn:microsoft.com/office/officeart/2005/8/layout/default"/>
    <dgm:cxn modelId="{419E51BE-1F6F-42C1-A7F8-F8012A086416}" type="presParOf" srcId="{EC076CD1-9D24-4766-9F68-7DAB090128B3}" destId="{689B0079-DF72-472C-8185-A5676D7C69F9}" srcOrd="8" destOrd="0" presId="urn:microsoft.com/office/officeart/2005/8/layout/default"/>
    <dgm:cxn modelId="{9F454E0F-9C61-45FA-99B1-1EA4B3CAF3DA}" type="presParOf" srcId="{EC076CD1-9D24-4766-9F68-7DAB090128B3}" destId="{4BD1AFC8-D846-44C1-955E-564D8B20E4AD}" srcOrd="9" destOrd="0" presId="urn:microsoft.com/office/officeart/2005/8/layout/default"/>
    <dgm:cxn modelId="{2F4F5E73-11FD-4BB6-BFB6-121118C8CC89}" type="presParOf" srcId="{EC076CD1-9D24-4766-9F68-7DAB090128B3}" destId="{35163D1D-3CAB-4F44-A226-D94D45E48978}" srcOrd="10" destOrd="0" presId="urn:microsoft.com/office/officeart/2005/8/layout/default"/>
    <dgm:cxn modelId="{3353618A-7440-4B74-B817-5819D886EEA2}" type="presParOf" srcId="{EC076CD1-9D24-4766-9F68-7DAB090128B3}" destId="{84C11442-D06F-4891-90AC-A19684DBFB1F}" srcOrd="11" destOrd="0" presId="urn:microsoft.com/office/officeart/2005/8/layout/default"/>
    <dgm:cxn modelId="{0A39B06D-ABE0-4BC7-B551-FA0982CA783D}" type="presParOf" srcId="{EC076CD1-9D24-4766-9F68-7DAB090128B3}" destId="{4A43F961-550D-4B88-9745-994A8A94E0E3}" srcOrd="12" destOrd="0" presId="urn:microsoft.com/office/officeart/2005/8/layout/default"/>
    <dgm:cxn modelId="{EFC4344B-E03C-4884-960D-D179B948F66F}" type="presParOf" srcId="{EC076CD1-9D24-4766-9F68-7DAB090128B3}" destId="{3E7FD521-B7E3-4EC5-A004-F558E2A3AA96}" srcOrd="13" destOrd="0" presId="urn:microsoft.com/office/officeart/2005/8/layout/default"/>
    <dgm:cxn modelId="{EBE81D98-2C5E-48F7-B53F-AE57202CD4B7}" type="presParOf" srcId="{EC076CD1-9D24-4766-9F68-7DAB090128B3}" destId="{51D683C8-6EA8-4A98-9A38-138EF9D0FAD8}" srcOrd="14" destOrd="0" presId="urn:microsoft.com/office/officeart/2005/8/layout/default"/>
    <dgm:cxn modelId="{3A87C307-6AFC-4258-8292-0711D912E0CE}" type="presParOf" srcId="{EC076CD1-9D24-4766-9F68-7DAB090128B3}" destId="{7A1A1656-E6B2-4170-A685-2DD831357FD9}" srcOrd="15" destOrd="0" presId="urn:microsoft.com/office/officeart/2005/8/layout/default"/>
    <dgm:cxn modelId="{04C7E783-B838-459C-AE36-C5FE8622E411}" type="presParOf" srcId="{EC076CD1-9D24-4766-9F68-7DAB090128B3}" destId="{2EE6DB7F-4FC5-4D35-86CC-6BEBA5B1B0E5}" srcOrd="16" destOrd="0" presId="urn:microsoft.com/office/officeart/2005/8/layout/default"/>
    <dgm:cxn modelId="{3E5EA8B2-6CC0-4F02-90CB-6AD1AB8AEED2}" type="presParOf" srcId="{EC076CD1-9D24-4766-9F68-7DAB090128B3}" destId="{A976F047-663A-4775-A827-BF15EF285775}" srcOrd="17" destOrd="0" presId="urn:microsoft.com/office/officeart/2005/8/layout/default"/>
    <dgm:cxn modelId="{4A4CAA90-AD6A-4FD6-A0AB-8AD8B6A12767}" type="presParOf" srcId="{EC076CD1-9D24-4766-9F68-7DAB090128B3}" destId="{A64D5242-DEB0-407E-B433-FF279DB0CE40}" srcOrd="18" destOrd="0" presId="urn:microsoft.com/office/officeart/2005/8/layout/default"/>
    <dgm:cxn modelId="{323B57F2-8985-4366-8DE7-B92EE342869C}" type="presParOf" srcId="{EC076CD1-9D24-4766-9F68-7DAB090128B3}" destId="{806003E8-A197-4445-888F-EBECF3D9C76E}" srcOrd="19" destOrd="0" presId="urn:microsoft.com/office/officeart/2005/8/layout/default"/>
    <dgm:cxn modelId="{44FAB019-F518-45A6-BBAD-C7537AD4A46F}" type="presParOf" srcId="{EC076CD1-9D24-4766-9F68-7DAB090128B3}" destId="{55C258F3-7043-42B0-87CD-1BCD9B1F64FC}" srcOrd="20" destOrd="0" presId="urn:microsoft.com/office/officeart/2005/8/layout/default"/>
    <dgm:cxn modelId="{E27A00C3-BEC3-4C0E-A102-ED693B6CFAEC}" type="presParOf" srcId="{EC076CD1-9D24-4766-9F68-7DAB090128B3}" destId="{FEEB17E2-39CD-4C39-85BE-35E760A53FF7}" srcOrd="21" destOrd="0" presId="urn:microsoft.com/office/officeart/2005/8/layout/default"/>
    <dgm:cxn modelId="{07E4DF22-8228-4DC9-ACAA-F701284C64EA}" type="presParOf" srcId="{EC076CD1-9D24-4766-9F68-7DAB090128B3}" destId="{5BDB88D8-F550-414D-B355-4E5E4B05EB1A}" srcOrd="22" destOrd="0" presId="urn:microsoft.com/office/officeart/2005/8/layout/default"/>
    <dgm:cxn modelId="{4C7A2B94-E7FF-4A70-9082-200E272CBD4E}" type="presParOf" srcId="{EC076CD1-9D24-4766-9F68-7DAB090128B3}" destId="{23F45FD1-3ECC-4085-AA49-E6B92F24FDFB}" srcOrd="23" destOrd="0" presId="urn:microsoft.com/office/officeart/2005/8/layout/default"/>
    <dgm:cxn modelId="{D90431B4-6136-47B5-9D96-8CCBEB884A66}" type="presParOf" srcId="{EC076CD1-9D24-4766-9F68-7DAB090128B3}" destId="{0307761F-4A86-4B4D-952C-5484A6659DD7}" srcOrd="24" destOrd="0" presId="urn:microsoft.com/office/officeart/2005/8/layout/default"/>
    <dgm:cxn modelId="{0F68F1D4-9256-47B0-A451-7BDF1C37B610}" type="presParOf" srcId="{EC076CD1-9D24-4766-9F68-7DAB090128B3}" destId="{1E386790-E052-402D-B1B3-8B112705B89D}" srcOrd="25" destOrd="0" presId="urn:microsoft.com/office/officeart/2005/8/layout/default"/>
    <dgm:cxn modelId="{E527299B-DA42-4CC2-AC9B-09E79485DB1C}" type="presParOf" srcId="{EC076CD1-9D24-4766-9F68-7DAB090128B3}" destId="{33AB7ABF-CDBD-4472-A6C4-BEBB34F2E250}" srcOrd="26" destOrd="0" presId="urn:microsoft.com/office/officeart/2005/8/layout/default"/>
    <dgm:cxn modelId="{E104F0A8-7481-4E1D-A740-4156038710AE}" type="presParOf" srcId="{EC076CD1-9D24-4766-9F68-7DAB090128B3}" destId="{0878732A-9805-4532-82DE-10DAD827CBE0}" srcOrd="27" destOrd="0" presId="urn:microsoft.com/office/officeart/2005/8/layout/default"/>
    <dgm:cxn modelId="{8734F025-6695-4D10-B185-140DCD8EFDA6}" type="presParOf" srcId="{EC076CD1-9D24-4766-9F68-7DAB090128B3}" destId="{B3D64E7D-EF7F-4164-A0E7-77AE29981ECD}" srcOrd="2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16DFF12-011B-4849-80A2-C66045F147A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coloredtext_accent0_3" csCatId="mainScheme" phldr="1"/>
      <dgm:spPr/>
      <dgm:t>
        <a:bodyPr/>
        <a:lstStyle/>
        <a:p>
          <a:endParaRPr lang="en-US"/>
        </a:p>
      </dgm:t>
    </dgm:pt>
    <dgm:pt modelId="{AF690E53-0FCA-4456-A815-70C5A9BC695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Aunque aún no se ha publicado el periodo definitivo, lo habitual en ISO es:</a:t>
          </a:r>
          <a:endParaRPr lang="en-US"/>
        </a:p>
      </dgm:t>
    </dgm:pt>
    <dgm:pt modelId="{B1357790-C70E-48E5-A391-AC1F43CC9847}" type="parTrans" cxnId="{8A019C3A-B849-4935-BEDA-BD45064268E8}">
      <dgm:prSet/>
      <dgm:spPr/>
      <dgm:t>
        <a:bodyPr/>
        <a:lstStyle/>
        <a:p>
          <a:endParaRPr lang="en-US"/>
        </a:p>
      </dgm:t>
    </dgm:pt>
    <dgm:pt modelId="{EC52B2B9-271A-4631-AC99-6B8AFF565B84}" type="sibTrans" cxnId="{8A019C3A-B849-4935-BEDA-BD45064268E8}">
      <dgm:prSet/>
      <dgm:spPr/>
      <dgm:t>
        <a:bodyPr/>
        <a:lstStyle/>
        <a:p>
          <a:endParaRPr lang="en-US"/>
        </a:p>
      </dgm:t>
    </dgm:pt>
    <dgm:pt modelId="{2E1A7228-C428-4146-A03C-E83AD988633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⏳ 3 años desde la publicación oficial de la norma</a:t>
          </a:r>
          <a:endParaRPr lang="en-US"/>
        </a:p>
      </dgm:t>
    </dgm:pt>
    <dgm:pt modelId="{004864AA-4D6B-4FD2-9D6E-48A3FC058F1C}" type="parTrans" cxnId="{A7D4051E-7979-483F-A483-8C2D06158CB8}">
      <dgm:prSet/>
      <dgm:spPr/>
      <dgm:t>
        <a:bodyPr/>
        <a:lstStyle/>
        <a:p>
          <a:endParaRPr lang="en-US"/>
        </a:p>
      </dgm:t>
    </dgm:pt>
    <dgm:pt modelId="{2089171F-96BF-452B-A169-6E3069415D2D}" type="sibTrans" cxnId="{A7D4051E-7979-483F-A483-8C2D06158CB8}">
      <dgm:prSet/>
      <dgm:spPr/>
      <dgm:t>
        <a:bodyPr/>
        <a:lstStyle/>
        <a:p>
          <a:endParaRPr lang="en-US"/>
        </a:p>
      </dgm:t>
    </dgm:pt>
    <dgm:pt modelId="{236F248C-F96D-49B2-8BE8-4EB6B74AEC3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Durante ese tiempo, las empresas pueden seguir certificadas en ISO 14001:2015, pero deberán actualizarse antes del fin del periodo para mantener la certificación.</a:t>
          </a:r>
          <a:endParaRPr lang="en-US"/>
        </a:p>
      </dgm:t>
    </dgm:pt>
    <dgm:pt modelId="{02F43B36-7076-4E0C-90C8-4B459EF24807}" type="parTrans" cxnId="{25933AD3-6FB4-4E70-8C3C-0F4ED55F3094}">
      <dgm:prSet/>
      <dgm:spPr/>
      <dgm:t>
        <a:bodyPr/>
        <a:lstStyle/>
        <a:p>
          <a:endParaRPr lang="en-US"/>
        </a:p>
      </dgm:t>
    </dgm:pt>
    <dgm:pt modelId="{31156E30-BAD3-4909-9479-5F78DE4243DC}" type="sibTrans" cxnId="{25933AD3-6FB4-4E70-8C3C-0F4ED55F3094}">
      <dgm:prSet/>
      <dgm:spPr/>
      <dgm:t>
        <a:bodyPr/>
        <a:lstStyle/>
        <a:p>
          <a:endParaRPr lang="en-US"/>
        </a:p>
      </dgm:t>
    </dgm:pt>
    <dgm:pt modelId="{71C2534C-C3DA-448C-80CD-5260E2F7B7C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Mi recomendación profesional como auditora:</a:t>
          </a:r>
          <a:endParaRPr lang="en-US"/>
        </a:p>
      </dgm:t>
    </dgm:pt>
    <dgm:pt modelId="{47D947C2-E070-4965-AD41-17AC0E234EFC}" type="parTrans" cxnId="{C330D444-6815-4EA8-A063-63672F2FF2A5}">
      <dgm:prSet/>
      <dgm:spPr/>
      <dgm:t>
        <a:bodyPr/>
        <a:lstStyle/>
        <a:p>
          <a:endParaRPr lang="en-US"/>
        </a:p>
      </dgm:t>
    </dgm:pt>
    <dgm:pt modelId="{C01A3B69-3246-4FF3-85C7-20384E7457B5}" type="sibTrans" cxnId="{C330D444-6815-4EA8-A063-63672F2FF2A5}">
      <dgm:prSet/>
      <dgm:spPr/>
      <dgm:t>
        <a:bodyPr/>
        <a:lstStyle/>
        <a:p>
          <a:endParaRPr lang="en-US"/>
        </a:p>
      </dgm:t>
    </dgm:pt>
    <dgm:pt modelId="{50A27039-ED86-44E8-A464-4438A9B16DF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s-ES"/>
            <a:t>➡ Empezar la transición en los próximos 12 meses</a:t>
          </a:r>
          <a:endParaRPr lang="en-US"/>
        </a:p>
      </dgm:t>
    </dgm:pt>
    <dgm:pt modelId="{D01C73E3-7D8E-4BF8-890C-CD1B57C92C6F}" type="parTrans" cxnId="{DE4DD39E-AAE8-472E-9BBB-6358C2C07FA1}">
      <dgm:prSet/>
      <dgm:spPr/>
      <dgm:t>
        <a:bodyPr/>
        <a:lstStyle/>
        <a:p>
          <a:endParaRPr lang="en-US"/>
        </a:p>
      </dgm:t>
    </dgm:pt>
    <dgm:pt modelId="{5AF734FC-2DE7-442D-B9B8-354C5583633B}" type="sibTrans" cxnId="{DE4DD39E-AAE8-472E-9BBB-6358C2C07FA1}">
      <dgm:prSet/>
      <dgm:spPr/>
      <dgm:t>
        <a:bodyPr/>
        <a:lstStyle/>
        <a:p>
          <a:endParaRPr lang="en-US"/>
        </a:p>
      </dgm:t>
    </dgm:pt>
    <dgm:pt modelId="{EC031329-F113-4610-9418-B2D33CC84735}" type="pres">
      <dgm:prSet presAssocID="{D16DFF12-011B-4849-80A2-C66045F147A9}" presName="root" presStyleCnt="0">
        <dgm:presLayoutVars>
          <dgm:dir/>
          <dgm:resizeHandles val="exact"/>
        </dgm:presLayoutVars>
      </dgm:prSet>
      <dgm:spPr/>
    </dgm:pt>
    <dgm:pt modelId="{7B558993-0013-4FDA-83ED-31E8BB850E98}" type="pres">
      <dgm:prSet presAssocID="{AF690E53-0FCA-4456-A815-70C5A9BC695D}" presName="compNode" presStyleCnt="0"/>
      <dgm:spPr/>
    </dgm:pt>
    <dgm:pt modelId="{52D9E9FD-7F3A-451D-A966-906FA1AC7A51}" type="pres">
      <dgm:prSet presAssocID="{AF690E53-0FCA-4456-A815-70C5A9BC695D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D4663FDA-AB55-4373-9A73-AA1920D0AAD0}" type="pres">
      <dgm:prSet presAssocID="{AF690E53-0FCA-4456-A815-70C5A9BC695D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1E231653-4808-4A34-A97A-9968C32F8C68}" type="pres">
      <dgm:prSet presAssocID="{AF690E53-0FCA-4456-A815-70C5A9BC695D}" presName="spaceRect" presStyleCnt="0"/>
      <dgm:spPr/>
    </dgm:pt>
    <dgm:pt modelId="{56144804-8FEC-47C7-B304-9AC5C32AED1F}" type="pres">
      <dgm:prSet presAssocID="{AF690E53-0FCA-4456-A815-70C5A9BC695D}" presName="textRect" presStyleLbl="revTx" presStyleIdx="0" presStyleCnt="5">
        <dgm:presLayoutVars>
          <dgm:chMax val="1"/>
          <dgm:chPref val="1"/>
        </dgm:presLayoutVars>
      </dgm:prSet>
      <dgm:spPr/>
    </dgm:pt>
    <dgm:pt modelId="{F2C7FC18-8231-455D-A1A4-6D335B5A9E05}" type="pres">
      <dgm:prSet presAssocID="{EC52B2B9-271A-4631-AC99-6B8AFF565B84}" presName="sibTrans" presStyleCnt="0"/>
      <dgm:spPr/>
    </dgm:pt>
    <dgm:pt modelId="{F7883901-8B7B-4173-BDAF-B35327A5F0D0}" type="pres">
      <dgm:prSet presAssocID="{2E1A7228-C428-4146-A03C-E83AD9886333}" presName="compNode" presStyleCnt="0"/>
      <dgm:spPr/>
    </dgm:pt>
    <dgm:pt modelId="{E80C3645-8BB6-45C1-B474-6B50EA8ECAC9}" type="pres">
      <dgm:prSet presAssocID="{2E1A7228-C428-4146-A03C-E83AD9886333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D23F5694-A373-491A-AA05-DA342AD83919}" type="pres">
      <dgm:prSet presAssocID="{2E1A7228-C428-4146-A03C-E83AD9886333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bros"/>
        </a:ext>
      </dgm:extLst>
    </dgm:pt>
    <dgm:pt modelId="{98302889-0FC1-4C4A-96DF-0D975F6973A9}" type="pres">
      <dgm:prSet presAssocID="{2E1A7228-C428-4146-A03C-E83AD9886333}" presName="spaceRect" presStyleCnt="0"/>
      <dgm:spPr/>
    </dgm:pt>
    <dgm:pt modelId="{B6A67BEA-607E-478B-B1A1-8F2249C7045F}" type="pres">
      <dgm:prSet presAssocID="{2E1A7228-C428-4146-A03C-E83AD9886333}" presName="textRect" presStyleLbl="revTx" presStyleIdx="1" presStyleCnt="5">
        <dgm:presLayoutVars>
          <dgm:chMax val="1"/>
          <dgm:chPref val="1"/>
        </dgm:presLayoutVars>
      </dgm:prSet>
      <dgm:spPr/>
    </dgm:pt>
    <dgm:pt modelId="{DB3CC88B-748F-45A7-AAD0-4BC5373F401D}" type="pres">
      <dgm:prSet presAssocID="{2089171F-96BF-452B-A169-6E3069415D2D}" presName="sibTrans" presStyleCnt="0"/>
      <dgm:spPr/>
    </dgm:pt>
    <dgm:pt modelId="{6C9B76C1-DD46-412A-B334-8B6F2151FAA6}" type="pres">
      <dgm:prSet presAssocID="{236F248C-F96D-49B2-8BE8-4EB6B74AEC3D}" presName="compNode" presStyleCnt="0"/>
      <dgm:spPr/>
    </dgm:pt>
    <dgm:pt modelId="{B6E4C669-6DC7-40AB-B159-49E1C9596366}" type="pres">
      <dgm:prSet presAssocID="{236F248C-F96D-49B2-8BE8-4EB6B74AEC3D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946D9362-C316-49C7-82A1-B7E7F220D1D8}" type="pres">
      <dgm:prSet presAssocID="{236F248C-F96D-49B2-8BE8-4EB6B74AEC3D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y scene"/>
        </a:ext>
      </dgm:extLst>
    </dgm:pt>
    <dgm:pt modelId="{68835067-A06E-4437-B3B4-D4B38DC69C8C}" type="pres">
      <dgm:prSet presAssocID="{236F248C-F96D-49B2-8BE8-4EB6B74AEC3D}" presName="spaceRect" presStyleCnt="0"/>
      <dgm:spPr/>
    </dgm:pt>
    <dgm:pt modelId="{363732AF-D161-4C67-AE61-A904BFF3E9E5}" type="pres">
      <dgm:prSet presAssocID="{236F248C-F96D-49B2-8BE8-4EB6B74AEC3D}" presName="textRect" presStyleLbl="revTx" presStyleIdx="2" presStyleCnt="5">
        <dgm:presLayoutVars>
          <dgm:chMax val="1"/>
          <dgm:chPref val="1"/>
        </dgm:presLayoutVars>
      </dgm:prSet>
      <dgm:spPr/>
    </dgm:pt>
    <dgm:pt modelId="{82E1E259-ED15-4EA7-804B-D2AAB2E059A4}" type="pres">
      <dgm:prSet presAssocID="{31156E30-BAD3-4909-9479-5F78DE4243DC}" presName="sibTrans" presStyleCnt="0"/>
      <dgm:spPr/>
    </dgm:pt>
    <dgm:pt modelId="{E8105A7F-CD7C-4FBB-8801-B3063E13992B}" type="pres">
      <dgm:prSet presAssocID="{71C2534C-C3DA-448C-80CD-5260E2F7B7C0}" presName="compNode" presStyleCnt="0"/>
      <dgm:spPr/>
    </dgm:pt>
    <dgm:pt modelId="{E44C1055-94DA-433F-970C-264BD4A6F8AE}" type="pres">
      <dgm:prSet presAssocID="{71C2534C-C3DA-448C-80CD-5260E2F7B7C0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2EC0068E-FBDF-46E7-A21F-EA275DAB26B3}" type="pres">
      <dgm:prSet presAssocID="{71C2534C-C3DA-448C-80CD-5260E2F7B7C0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1667D8F1-5F27-459F-8BC9-3E533B92F007}" type="pres">
      <dgm:prSet presAssocID="{71C2534C-C3DA-448C-80CD-5260E2F7B7C0}" presName="spaceRect" presStyleCnt="0"/>
      <dgm:spPr/>
    </dgm:pt>
    <dgm:pt modelId="{DFD001C6-8048-470D-A25B-9A0939877981}" type="pres">
      <dgm:prSet presAssocID="{71C2534C-C3DA-448C-80CD-5260E2F7B7C0}" presName="textRect" presStyleLbl="revTx" presStyleIdx="3" presStyleCnt="5">
        <dgm:presLayoutVars>
          <dgm:chMax val="1"/>
          <dgm:chPref val="1"/>
        </dgm:presLayoutVars>
      </dgm:prSet>
      <dgm:spPr/>
    </dgm:pt>
    <dgm:pt modelId="{3616F5F9-ECCC-4BFE-817F-B9DC4AFF7D3D}" type="pres">
      <dgm:prSet presAssocID="{C01A3B69-3246-4FF3-85C7-20384E7457B5}" presName="sibTrans" presStyleCnt="0"/>
      <dgm:spPr/>
    </dgm:pt>
    <dgm:pt modelId="{8D78B164-79BE-446C-9B63-DCF8679C0854}" type="pres">
      <dgm:prSet presAssocID="{50A27039-ED86-44E8-A464-4438A9B16DF8}" presName="compNode" presStyleCnt="0"/>
      <dgm:spPr/>
    </dgm:pt>
    <dgm:pt modelId="{8412F824-6DF7-453E-BFA2-B90069624C5C}" type="pres">
      <dgm:prSet presAssocID="{50A27039-ED86-44E8-A464-4438A9B16DF8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798B8FF5-5704-488C-A78D-B76B270001A6}" type="pres">
      <dgm:prSet presAssocID="{50A27039-ED86-44E8-A464-4438A9B16DF8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ca de verificación"/>
        </a:ext>
      </dgm:extLst>
    </dgm:pt>
    <dgm:pt modelId="{D75677E1-A648-4EC5-9641-CB3233235584}" type="pres">
      <dgm:prSet presAssocID="{50A27039-ED86-44E8-A464-4438A9B16DF8}" presName="spaceRect" presStyleCnt="0"/>
      <dgm:spPr/>
    </dgm:pt>
    <dgm:pt modelId="{D7737ADF-2405-4D63-A90A-169B704584B2}" type="pres">
      <dgm:prSet presAssocID="{50A27039-ED86-44E8-A464-4438A9B16DF8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A7D4051E-7979-483F-A483-8C2D06158CB8}" srcId="{D16DFF12-011B-4849-80A2-C66045F147A9}" destId="{2E1A7228-C428-4146-A03C-E83AD9886333}" srcOrd="1" destOrd="0" parTransId="{004864AA-4D6B-4FD2-9D6E-48A3FC058F1C}" sibTransId="{2089171F-96BF-452B-A169-6E3069415D2D}"/>
    <dgm:cxn modelId="{79073C36-57F5-40B9-865C-F34D057B61BA}" type="presOf" srcId="{D16DFF12-011B-4849-80A2-C66045F147A9}" destId="{EC031329-F113-4610-9418-B2D33CC84735}" srcOrd="0" destOrd="0" presId="urn:microsoft.com/office/officeart/2018/5/layout/IconLeafLabelList"/>
    <dgm:cxn modelId="{8A019C3A-B849-4935-BEDA-BD45064268E8}" srcId="{D16DFF12-011B-4849-80A2-C66045F147A9}" destId="{AF690E53-0FCA-4456-A815-70C5A9BC695D}" srcOrd="0" destOrd="0" parTransId="{B1357790-C70E-48E5-A391-AC1F43CC9847}" sibTransId="{EC52B2B9-271A-4631-AC99-6B8AFF565B84}"/>
    <dgm:cxn modelId="{C330D444-6815-4EA8-A063-63672F2FF2A5}" srcId="{D16DFF12-011B-4849-80A2-C66045F147A9}" destId="{71C2534C-C3DA-448C-80CD-5260E2F7B7C0}" srcOrd="3" destOrd="0" parTransId="{47D947C2-E070-4965-AD41-17AC0E234EFC}" sibTransId="{C01A3B69-3246-4FF3-85C7-20384E7457B5}"/>
    <dgm:cxn modelId="{2715916F-5F84-454B-B38A-5AE374EA050F}" type="presOf" srcId="{71C2534C-C3DA-448C-80CD-5260E2F7B7C0}" destId="{DFD001C6-8048-470D-A25B-9A0939877981}" srcOrd="0" destOrd="0" presId="urn:microsoft.com/office/officeart/2018/5/layout/IconLeafLabelList"/>
    <dgm:cxn modelId="{10958874-0BB3-41BF-8B62-E3CB2385E223}" type="presOf" srcId="{236F248C-F96D-49B2-8BE8-4EB6B74AEC3D}" destId="{363732AF-D161-4C67-AE61-A904BFF3E9E5}" srcOrd="0" destOrd="0" presId="urn:microsoft.com/office/officeart/2018/5/layout/IconLeafLabelList"/>
    <dgm:cxn modelId="{CA41BF86-EC6E-4A4A-B963-14D5DC7972B6}" type="presOf" srcId="{50A27039-ED86-44E8-A464-4438A9B16DF8}" destId="{D7737ADF-2405-4D63-A90A-169B704584B2}" srcOrd="0" destOrd="0" presId="urn:microsoft.com/office/officeart/2018/5/layout/IconLeafLabelList"/>
    <dgm:cxn modelId="{DE4DD39E-AAE8-472E-9BBB-6358C2C07FA1}" srcId="{D16DFF12-011B-4849-80A2-C66045F147A9}" destId="{50A27039-ED86-44E8-A464-4438A9B16DF8}" srcOrd="4" destOrd="0" parTransId="{D01C73E3-7D8E-4BF8-890C-CD1B57C92C6F}" sibTransId="{5AF734FC-2DE7-442D-B9B8-354C5583633B}"/>
    <dgm:cxn modelId="{11F7C5A9-7DE3-4725-9DAC-B20B7A6EB29B}" type="presOf" srcId="{AF690E53-0FCA-4456-A815-70C5A9BC695D}" destId="{56144804-8FEC-47C7-B304-9AC5C32AED1F}" srcOrd="0" destOrd="0" presId="urn:microsoft.com/office/officeart/2018/5/layout/IconLeafLabelList"/>
    <dgm:cxn modelId="{A43F41CC-A25E-4E90-8453-D3432134414F}" type="presOf" srcId="{2E1A7228-C428-4146-A03C-E83AD9886333}" destId="{B6A67BEA-607E-478B-B1A1-8F2249C7045F}" srcOrd="0" destOrd="0" presId="urn:microsoft.com/office/officeart/2018/5/layout/IconLeafLabelList"/>
    <dgm:cxn modelId="{25933AD3-6FB4-4E70-8C3C-0F4ED55F3094}" srcId="{D16DFF12-011B-4849-80A2-C66045F147A9}" destId="{236F248C-F96D-49B2-8BE8-4EB6B74AEC3D}" srcOrd="2" destOrd="0" parTransId="{02F43B36-7076-4E0C-90C8-4B459EF24807}" sibTransId="{31156E30-BAD3-4909-9479-5F78DE4243DC}"/>
    <dgm:cxn modelId="{03FDBADC-FD35-4B74-87AC-59F56DFC8C5F}" type="presParOf" srcId="{EC031329-F113-4610-9418-B2D33CC84735}" destId="{7B558993-0013-4FDA-83ED-31E8BB850E98}" srcOrd="0" destOrd="0" presId="urn:microsoft.com/office/officeart/2018/5/layout/IconLeafLabelList"/>
    <dgm:cxn modelId="{A5586B4F-394E-448B-89C7-FC109AAE7DDC}" type="presParOf" srcId="{7B558993-0013-4FDA-83ED-31E8BB850E98}" destId="{52D9E9FD-7F3A-451D-A966-906FA1AC7A51}" srcOrd="0" destOrd="0" presId="urn:microsoft.com/office/officeart/2018/5/layout/IconLeafLabelList"/>
    <dgm:cxn modelId="{D352862C-2B25-429F-93BC-779488B90FFB}" type="presParOf" srcId="{7B558993-0013-4FDA-83ED-31E8BB850E98}" destId="{D4663FDA-AB55-4373-9A73-AA1920D0AAD0}" srcOrd="1" destOrd="0" presId="urn:microsoft.com/office/officeart/2018/5/layout/IconLeafLabelList"/>
    <dgm:cxn modelId="{6FE1A8A0-8AEE-489B-9E0A-B4F1CB5AD497}" type="presParOf" srcId="{7B558993-0013-4FDA-83ED-31E8BB850E98}" destId="{1E231653-4808-4A34-A97A-9968C32F8C68}" srcOrd="2" destOrd="0" presId="urn:microsoft.com/office/officeart/2018/5/layout/IconLeafLabelList"/>
    <dgm:cxn modelId="{0FDE3454-8D74-4973-B095-7F0A2ABB6E9A}" type="presParOf" srcId="{7B558993-0013-4FDA-83ED-31E8BB850E98}" destId="{56144804-8FEC-47C7-B304-9AC5C32AED1F}" srcOrd="3" destOrd="0" presId="urn:microsoft.com/office/officeart/2018/5/layout/IconLeafLabelList"/>
    <dgm:cxn modelId="{0E56E38B-7152-4A04-A423-7B7532A05BAB}" type="presParOf" srcId="{EC031329-F113-4610-9418-B2D33CC84735}" destId="{F2C7FC18-8231-455D-A1A4-6D335B5A9E05}" srcOrd="1" destOrd="0" presId="urn:microsoft.com/office/officeart/2018/5/layout/IconLeafLabelList"/>
    <dgm:cxn modelId="{ADDCFE9A-6ADF-41AE-8565-741CD631B647}" type="presParOf" srcId="{EC031329-F113-4610-9418-B2D33CC84735}" destId="{F7883901-8B7B-4173-BDAF-B35327A5F0D0}" srcOrd="2" destOrd="0" presId="urn:microsoft.com/office/officeart/2018/5/layout/IconLeafLabelList"/>
    <dgm:cxn modelId="{68D1D3E9-728A-49E9-A68F-AFCDF0FF8FD7}" type="presParOf" srcId="{F7883901-8B7B-4173-BDAF-B35327A5F0D0}" destId="{E80C3645-8BB6-45C1-B474-6B50EA8ECAC9}" srcOrd="0" destOrd="0" presId="urn:microsoft.com/office/officeart/2018/5/layout/IconLeafLabelList"/>
    <dgm:cxn modelId="{B9F43CB0-1D64-43DB-8E14-E489B9F2A0D4}" type="presParOf" srcId="{F7883901-8B7B-4173-BDAF-B35327A5F0D0}" destId="{D23F5694-A373-491A-AA05-DA342AD83919}" srcOrd="1" destOrd="0" presId="urn:microsoft.com/office/officeart/2018/5/layout/IconLeafLabelList"/>
    <dgm:cxn modelId="{666DFD41-047D-4C25-AE4C-575FD5CED669}" type="presParOf" srcId="{F7883901-8B7B-4173-BDAF-B35327A5F0D0}" destId="{98302889-0FC1-4C4A-96DF-0D975F6973A9}" srcOrd="2" destOrd="0" presId="urn:microsoft.com/office/officeart/2018/5/layout/IconLeafLabelList"/>
    <dgm:cxn modelId="{18CB7F15-BE55-4D33-A892-566B447DEE49}" type="presParOf" srcId="{F7883901-8B7B-4173-BDAF-B35327A5F0D0}" destId="{B6A67BEA-607E-478B-B1A1-8F2249C7045F}" srcOrd="3" destOrd="0" presId="urn:microsoft.com/office/officeart/2018/5/layout/IconLeafLabelList"/>
    <dgm:cxn modelId="{1E8A56F0-CFB2-4777-8B07-A5620E01DF4D}" type="presParOf" srcId="{EC031329-F113-4610-9418-B2D33CC84735}" destId="{DB3CC88B-748F-45A7-AAD0-4BC5373F401D}" srcOrd="3" destOrd="0" presId="urn:microsoft.com/office/officeart/2018/5/layout/IconLeafLabelList"/>
    <dgm:cxn modelId="{98351B1C-7328-4A4B-95A9-B1B3E6CCE7E3}" type="presParOf" srcId="{EC031329-F113-4610-9418-B2D33CC84735}" destId="{6C9B76C1-DD46-412A-B334-8B6F2151FAA6}" srcOrd="4" destOrd="0" presId="urn:microsoft.com/office/officeart/2018/5/layout/IconLeafLabelList"/>
    <dgm:cxn modelId="{8390E8C5-3EF3-4774-A920-898F7B8217ED}" type="presParOf" srcId="{6C9B76C1-DD46-412A-B334-8B6F2151FAA6}" destId="{B6E4C669-6DC7-40AB-B159-49E1C9596366}" srcOrd="0" destOrd="0" presId="urn:microsoft.com/office/officeart/2018/5/layout/IconLeafLabelList"/>
    <dgm:cxn modelId="{742B29CE-34B0-4529-AEDF-3638FD58517A}" type="presParOf" srcId="{6C9B76C1-DD46-412A-B334-8B6F2151FAA6}" destId="{946D9362-C316-49C7-82A1-B7E7F220D1D8}" srcOrd="1" destOrd="0" presId="urn:microsoft.com/office/officeart/2018/5/layout/IconLeafLabelList"/>
    <dgm:cxn modelId="{1EAAFA42-FA04-4DFC-BC08-E07A9167B0D1}" type="presParOf" srcId="{6C9B76C1-DD46-412A-B334-8B6F2151FAA6}" destId="{68835067-A06E-4437-B3B4-D4B38DC69C8C}" srcOrd="2" destOrd="0" presId="urn:microsoft.com/office/officeart/2018/5/layout/IconLeafLabelList"/>
    <dgm:cxn modelId="{4EDF206F-409D-4553-9DCA-D00ACEB1FE76}" type="presParOf" srcId="{6C9B76C1-DD46-412A-B334-8B6F2151FAA6}" destId="{363732AF-D161-4C67-AE61-A904BFF3E9E5}" srcOrd="3" destOrd="0" presId="urn:microsoft.com/office/officeart/2018/5/layout/IconLeafLabelList"/>
    <dgm:cxn modelId="{251BB526-F19D-4729-AA07-2B92B4077D90}" type="presParOf" srcId="{EC031329-F113-4610-9418-B2D33CC84735}" destId="{82E1E259-ED15-4EA7-804B-D2AAB2E059A4}" srcOrd="5" destOrd="0" presId="urn:microsoft.com/office/officeart/2018/5/layout/IconLeafLabelList"/>
    <dgm:cxn modelId="{D1AB168B-39EA-489A-9DC1-2352D74DFD4E}" type="presParOf" srcId="{EC031329-F113-4610-9418-B2D33CC84735}" destId="{E8105A7F-CD7C-4FBB-8801-B3063E13992B}" srcOrd="6" destOrd="0" presId="urn:microsoft.com/office/officeart/2018/5/layout/IconLeafLabelList"/>
    <dgm:cxn modelId="{BC2593AB-B701-41B9-AA73-C8174730B96E}" type="presParOf" srcId="{E8105A7F-CD7C-4FBB-8801-B3063E13992B}" destId="{E44C1055-94DA-433F-970C-264BD4A6F8AE}" srcOrd="0" destOrd="0" presId="urn:microsoft.com/office/officeart/2018/5/layout/IconLeafLabelList"/>
    <dgm:cxn modelId="{B1FD5D98-DE9D-4047-BF60-DF487E0A8330}" type="presParOf" srcId="{E8105A7F-CD7C-4FBB-8801-B3063E13992B}" destId="{2EC0068E-FBDF-46E7-A21F-EA275DAB26B3}" srcOrd="1" destOrd="0" presId="urn:microsoft.com/office/officeart/2018/5/layout/IconLeafLabelList"/>
    <dgm:cxn modelId="{332D61A0-F910-4A79-BA74-8C66B0C549F3}" type="presParOf" srcId="{E8105A7F-CD7C-4FBB-8801-B3063E13992B}" destId="{1667D8F1-5F27-459F-8BC9-3E533B92F007}" srcOrd="2" destOrd="0" presId="urn:microsoft.com/office/officeart/2018/5/layout/IconLeafLabelList"/>
    <dgm:cxn modelId="{52166FCF-FA82-40AF-BEB9-C3C4A95FC9BF}" type="presParOf" srcId="{E8105A7F-CD7C-4FBB-8801-B3063E13992B}" destId="{DFD001C6-8048-470D-A25B-9A0939877981}" srcOrd="3" destOrd="0" presId="urn:microsoft.com/office/officeart/2018/5/layout/IconLeafLabelList"/>
    <dgm:cxn modelId="{C5823A46-5EC1-4342-96B2-1E631ED8C3AA}" type="presParOf" srcId="{EC031329-F113-4610-9418-B2D33CC84735}" destId="{3616F5F9-ECCC-4BFE-817F-B9DC4AFF7D3D}" srcOrd="7" destOrd="0" presId="urn:microsoft.com/office/officeart/2018/5/layout/IconLeafLabelList"/>
    <dgm:cxn modelId="{837E968F-C8A9-468D-BAA8-2E604534FEC4}" type="presParOf" srcId="{EC031329-F113-4610-9418-B2D33CC84735}" destId="{8D78B164-79BE-446C-9B63-DCF8679C0854}" srcOrd="8" destOrd="0" presId="urn:microsoft.com/office/officeart/2018/5/layout/IconLeafLabelList"/>
    <dgm:cxn modelId="{218BF929-AFFA-47F0-932D-85EE971C7E4A}" type="presParOf" srcId="{8D78B164-79BE-446C-9B63-DCF8679C0854}" destId="{8412F824-6DF7-453E-BFA2-B90069624C5C}" srcOrd="0" destOrd="0" presId="urn:microsoft.com/office/officeart/2018/5/layout/IconLeafLabelList"/>
    <dgm:cxn modelId="{CD56844E-FA8F-4B8C-B63B-0E01AB3F07B2}" type="presParOf" srcId="{8D78B164-79BE-446C-9B63-DCF8679C0854}" destId="{798B8FF5-5704-488C-A78D-B76B270001A6}" srcOrd="1" destOrd="0" presId="urn:microsoft.com/office/officeart/2018/5/layout/IconLeafLabelList"/>
    <dgm:cxn modelId="{6440AA5B-F116-49D2-90B0-F9993D8901FF}" type="presParOf" srcId="{8D78B164-79BE-446C-9B63-DCF8679C0854}" destId="{D75677E1-A648-4EC5-9641-CB3233235584}" srcOrd="2" destOrd="0" presId="urn:microsoft.com/office/officeart/2018/5/layout/IconLeafLabelList"/>
    <dgm:cxn modelId="{3E153256-D88B-4093-B868-B38AE8F30190}" type="presParOf" srcId="{8D78B164-79BE-446C-9B63-DCF8679C0854}" destId="{D7737ADF-2405-4D63-A90A-169B704584B2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D1FD3BA-0F7C-42B3-9FF0-9D1CE09086DE}" type="doc">
      <dgm:prSet loTypeId="urn:microsoft.com/office/officeart/2005/8/layout/cycle2" loCatId="cycle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492F3B0-71A3-4FDA-A0EA-1D35CB87FC30}">
      <dgm:prSet custT="1"/>
      <dgm:spPr/>
      <dgm:t>
        <a:bodyPr/>
        <a:lstStyle/>
        <a:p>
          <a:r>
            <a:rPr lang="es-ES" sz="1200" dirty="0"/>
            <a:t>Tenemos varias líneas de colaboración inmediata:</a:t>
          </a:r>
          <a:endParaRPr lang="en-US" sz="1200" dirty="0"/>
        </a:p>
      </dgm:t>
    </dgm:pt>
    <dgm:pt modelId="{E7605B15-7C1E-4C7E-8397-7C9C7457F943}" type="parTrans" cxnId="{FBBF701D-79B7-402A-9EE1-ADE49596A2CF}">
      <dgm:prSet/>
      <dgm:spPr/>
      <dgm:t>
        <a:bodyPr/>
        <a:lstStyle/>
        <a:p>
          <a:endParaRPr lang="en-US" sz="1200"/>
        </a:p>
      </dgm:t>
    </dgm:pt>
    <dgm:pt modelId="{540AE4DB-1F7F-40DF-892D-CEB224E0C882}" type="sibTrans" cxnId="{FBBF701D-79B7-402A-9EE1-ADE49596A2CF}">
      <dgm:prSet custT="1"/>
      <dgm:spPr/>
      <dgm:t>
        <a:bodyPr/>
        <a:lstStyle/>
        <a:p>
          <a:endParaRPr lang="en-US" sz="1200"/>
        </a:p>
      </dgm:t>
    </dgm:pt>
    <dgm:pt modelId="{C959ED85-3200-4FC8-8D41-EF51549011B0}">
      <dgm:prSet custT="1"/>
      <dgm:spPr/>
      <dgm:t>
        <a:bodyPr/>
        <a:lstStyle/>
        <a:p>
          <a:r>
            <a:rPr lang="es-ES" sz="1200" dirty="0"/>
            <a:t>Formación gestión ambiental, sostenibilidad, residuos, biodiversidad y normativa ambiental.</a:t>
          </a:r>
          <a:endParaRPr lang="en-US" sz="1200" dirty="0"/>
        </a:p>
      </dgm:t>
    </dgm:pt>
    <dgm:pt modelId="{1D8500E9-5F29-4F02-9AC7-66F3EE4A9819}" type="parTrans" cxnId="{63531169-C9A1-4915-A672-819FFF9A18A0}">
      <dgm:prSet/>
      <dgm:spPr/>
      <dgm:t>
        <a:bodyPr/>
        <a:lstStyle/>
        <a:p>
          <a:endParaRPr lang="en-US" sz="1200"/>
        </a:p>
      </dgm:t>
    </dgm:pt>
    <dgm:pt modelId="{F1247690-29F8-4E63-8E56-07FB505EFF82}" type="sibTrans" cxnId="{63531169-C9A1-4915-A672-819FFF9A18A0}">
      <dgm:prSet custT="1"/>
      <dgm:spPr/>
      <dgm:t>
        <a:bodyPr/>
        <a:lstStyle/>
        <a:p>
          <a:endParaRPr lang="en-US" sz="1200"/>
        </a:p>
      </dgm:t>
    </dgm:pt>
    <dgm:pt modelId="{0082A80E-0174-4A5C-9327-2DA135F51695}">
      <dgm:prSet custT="1"/>
      <dgm:spPr/>
      <dgm:t>
        <a:bodyPr/>
        <a:lstStyle/>
        <a:p>
          <a:r>
            <a:rPr lang="es-ES" sz="1200"/>
            <a:t>Asesoramiento técnico en implantación de sistemas de gestión.</a:t>
          </a:r>
          <a:endParaRPr lang="en-US" sz="1200"/>
        </a:p>
      </dgm:t>
    </dgm:pt>
    <dgm:pt modelId="{1E30FE34-3F38-43BA-B5F1-300788233253}" type="parTrans" cxnId="{C59DFC1A-E6AA-4E08-9CDF-0A10D8889DB5}">
      <dgm:prSet/>
      <dgm:spPr/>
      <dgm:t>
        <a:bodyPr/>
        <a:lstStyle/>
        <a:p>
          <a:endParaRPr lang="en-US" sz="1200"/>
        </a:p>
      </dgm:t>
    </dgm:pt>
    <dgm:pt modelId="{0804C64D-A77C-4B82-BA23-27D5E7ED7AEE}" type="sibTrans" cxnId="{C59DFC1A-E6AA-4E08-9CDF-0A10D8889DB5}">
      <dgm:prSet custT="1"/>
      <dgm:spPr/>
      <dgm:t>
        <a:bodyPr/>
        <a:lstStyle/>
        <a:p>
          <a:endParaRPr lang="en-US" sz="1200"/>
        </a:p>
      </dgm:t>
    </dgm:pt>
    <dgm:pt modelId="{BB79D0F7-2B33-4D2F-A83B-04378F65C4B9}">
      <dgm:prSet custT="1"/>
      <dgm:spPr/>
      <dgm:t>
        <a:bodyPr/>
        <a:lstStyle/>
        <a:p>
          <a:r>
            <a:rPr lang="es-ES" sz="1200"/>
            <a:t>Apoyo en proyectos de innovación verde y economía circular.</a:t>
          </a:r>
          <a:endParaRPr lang="en-US" sz="1200"/>
        </a:p>
      </dgm:t>
    </dgm:pt>
    <dgm:pt modelId="{2894B33C-4059-4FF0-9E82-219DA4DA8539}" type="parTrans" cxnId="{B7A30FC6-0D6C-4E17-AE31-5B08B5DEF491}">
      <dgm:prSet/>
      <dgm:spPr/>
      <dgm:t>
        <a:bodyPr/>
        <a:lstStyle/>
        <a:p>
          <a:endParaRPr lang="en-US" sz="1200"/>
        </a:p>
      </dgm:t>
    </dgm:pt>
    <dgm:pt modelId="{D05D4E62-9E7A-4E83-A683-83FAC69EFA23}" type="sibTrans" cxnId="{B7A30FC6-0D6C-4E17-AE31-5B08B5DEF491}">
      <dgm:prSet custT="1"/>
      <dgm:spPr/>
      <dgm:t>
        <a:bodyPr/>
        <a:lstStyle/>
        <a:p>
          <a:endParaRPr lang="en-US" sz="1200"/>
        </a:p>
      </dgm:t>
    </dgm:pt>
    <dgm:pt modelId="{CB5EE290-EB65-4F99-9D35-5FFCDD7CB066}">
      <dgm:prSet custT="1"/>
      <dgm:spPr/>
      <dgm:t>
        <a:bodyPr/>
        <a:lstStyle/>
        <a:p>
          <a:r>
            <a:rPr lang="es-ES" sz="1200"/>
            <a:t>Participación conjunta en mesas de trabajo con administraciones.</a:t>
          </a:r>
          <a:endParaRPr lang="en-US" sz="1200"/>
        </a:p>
      </dgm:t>
    </dgm:pt>
    <dgm:pt modelId="{A10D0791-BC40-4A16-B83D-938BC3F5EAC6}" type="parTrans" cxnId="{DFA27EF5-073C-435C-9801-0B4020F65CBE}">
      <dgm:prSet/>
      <dgm:spPr/>
      <dgm:t>
        <a:bodyPr/>
        <a:lstStyle/>
        <a:p>
          <a:endParaRPr lang="en-US" sz="1200"/>
        </a:p>
      </dgm:t>
    </dgm:pt>
    <dgm:pt modelId="{89C7EEC1-1960-45B4-B99B-B858B77FAC5F}" type="sibTrans" cxnId="{DFA27EF5-073C-435C-9801-0B4020F65CBE}">
      <dgm:prSet custT="1"/>
      <dgm:spPr/>
      <dgm:t>
        <a:bodyPr/>
        <a:lstStyle/>
        <a:p>
          <a:endParaRPr lang="en-US" sz="1200"/>
        </a:p>
      </dgm:t>
    </dgm:pt>
    <dgm:pt modelId="{370EF55B-7E21-4AE7-AD5C-5411FB6B435A}">
      <dgm:prSet custT="1"/>
      <dgm:spPr/>
      <dgm:t>
        <a:bodyPr/>
        <a:lstStyle/>
        <a:p>
          <a:r>
            <a:rPr lang="es-ES" sz="1200"/>
            <a:t>Desarrollo de protocolos de control de flora y fauna en complejos turísticos</a:t>
          </a:r>
          <a:endParaRPr lang="en-US" sz="1200"/>
        </a:p>
      </dgm:t>
    </dgm:pt>
    <dgm:pt modelId="{1064EB3C-6B35-46BB-AC51-F9C661515974}" type="parTrans" cxnId="{61347A40-D935-4BC1-B243-FC3D14F400BA}">
      <dgm:prSet/>
      <dgm:spPr/>
      <dgm:t>
        <a:bodyPr/>
        <a:lstStyle/>
        <a:p>
          <a:endParaRPr lang="en-US" sz="1200"/>
        </a:p>
      </dgm:t>
    </dgm:pt>
    <dgm:pt modelId="{D878DF4B-4DF1-4068-A93C-1D03691737E8}" type="sibTrans" cxnId="{61347A40-D935-4BC1-B243-FC3D14F400BA}">
      <dgm:prSet custT="1"/>
      <dgm:spPr/>
      <dgm:t>
        <a:bodyPr/>
        <a:lstStyle/>
        <a:p>
          <a:endParaRPr lang="en-US" sz="1200"/>
        </a:p>
      </dgm:t>
    </dgm:pt>
    <dgm:pt modelId="{A9697450-FC62-4BF3-8BF1-FC06941CCB55}" type="pres">
      <dgm:prSet presAssocID="{DD1FD3BA-0F7C-42B3-9FF0-9D1CE09086DE}" presName="cycle" presStyleCnt="0">
        <dgm:presLayoutVars>
          <dgm:dir/>
          <dgm:resizeHandles val="exact"/>
        </dgm:presLayoutVars>
      </dgm:prSet>
      <dgm:spPr/>
    </dgm:pt>
    <dgm:pt modelId="{36660DF2-283A-42B0-891E-1336E57D2CEF}" type="pres">
      <dgm:prSet presAssocID="{5492F3B0-71A3-4FDA-A0EA-1D35CB87FC30}" presName="node" presStyleLbl="node1" presStyleIdx="0" presStyleCnt="6" custRadScaleRad="98192" custRadScaleInc="-173">
        <dgm:presLayoutVars>
          <dgm:bulletEnabled val="1"/>
        </dgm:presLayoutVars>
      </dgm:prSet>
      <dgm:spPr/>
    </dgm:pt>
    <dgm:pt modelId="{EC49EB45-C976-4F08-9A44-E28A66F1DF85}" type="pres">
      <dgm:prSet presAssocID="{540AE4DB-1F7F-40DF-892D-CEB224E0C882}" presName="sibTrans" presStyleLbl="sibTrans2D1" presStyleIdx="0" presStyleCnt="6"/>
      <dgm:spPr/>
    </dgm:pt>
    <dgm:pt modelId="{9220F048-78D2-47DF-9502-C25DD2059B74}" type="pres">
      <dgm:prSet presAssocID="{540AE4DB-1F7F-40DF-892D-CEB224E0C882}" presName="connectorText" presStyleLbl="sibTrans2D1" presStyleIdx="0" presStyleCnt="6"/>
      <dgm:spPr/>
    </dgm:pt>
    <dgm:pt modelId="{88320C95-94AB-430E-A0F7-9215CEE1AC61}" type="pres">
      <dgm:prSet presAssocID="{C959ED85-3200-4FC8-8D41-EF51549011B0}" presName="node" presStyleLbl="node1" presStyleIdx="1" presStyleCnt="6">
        <dgm:presLayoutVars>
          <dgm:bulletEnabled val="1"/>
        </dgm:presLayoutVars>
      </dgm:prSet>
      <dgm:spPr/>
    </dgm:pt>
    <dgm:pt modelId="{F73DFEAC-38BD-4CE3-B7C0-08C8DB3F4C2E}" type="pres">
      <dgm:prSet presAssocID="{F1247690-29F8-4E63-8E56-07FB505EFF82}" presName="sibTrans" presStyleLbl="sibTrans2D1" presStyleIdx="1" presStyleCnt="6"/>
      <dgm:spPr/>
    </dgm:pt>
    <dgm:pt modelId="{5FDBF3DF-6048-4BF9-B3BB-B9048C6409F3}" type="pres">
      <dgm:prSet presAssocID="{F1247690-29F8-4E63-8E56-07FB505EFF82}" presName="connectorText" presStyleLbl="sibTrans2D1" presStyleIdx="1" presStyleCnt="6"/>
      <dgm:spPr/>
    </dgm:pt>
    <dgm:pt modelId="{14F27907-3C04-4468-B80A-95E6AA4C5F3E}" type="pres">
      <dgm:prSet presAssocID="{0082A80E-0174-4A5C-9327-2DA135F51695}" presName="node" presStyleLbl="node1" presStyleIdx="2" presStyleCnt="6">
        <dgm:presLayoutVars>
          <dgm:bulletEnabled val="1"/>
        </dgm:presLayoutVars>
      </dgm:prSet>
      <dgm:spPr/>
    </dgm:pt>
    <dgm:pt modelId="{14D7DA26-2516-4627-AAEF-73B18B66ADC5}" type="pres">
      <dgm:prSet presAssocID="{0804C64D-A77C-4B82-BA23-27D5E7ED7AEE}" presName="sibTrans" presStyleLbl="sibTrans2D1" presStyleIdx="2" presStyleCnt="6"/>
      <dgm:spPr/>
    </dgm:pt>
    <dgm:pt modelId="{D2A81118-B55B-4606-BC66-D6A4177E3387}" type="pres">
      <dgm:prSet presAssocID="{0804C64D-A77C-4B82-BA23-27D5E7ED7AEE}" presName="connectorText" presStyleLbl="sibTrans2D1" presStyleIdx="2" presStyleCnt="6"/>
      <dgm:spPr/>
    </dgm:pt>
    <dgm:pt modelId="{12CEFE9B-84EF-4519-8358-D15E5B3E83D5}" type="pres">
      <dgm:prSet presAssocID="{BB79D0F7-2B33-4D2F-A83B-04378F65C4B9}" presName="node" presStyleLbl="node1" presStyleIdx="3" presStyleCnt="6">
        <dgm:presLayoutVars>
          <dgm:bulletEnabled val="1"/>
        </dgm:presLayoutVars>
      </dgm:prSet>
      <dgm:spPr/>
    </dgm:pt>
    <dgm:pt modelId="{EB2B1EC9-EDCD-41CD-8F25-313C6633A34A}" type="pres">
      <dgm:prSet presAssocID="{D05D4E62-9E7A-4E83-A683-83FAC69EFA23}" presName="sibTrans" presStyleLbl="sibTrans2D1" presStyleIdx="3" presStyleCnt="6"/>
      <dgm:spPr/>
    </dgm:pt>
    <dgm:pt modelId="{DE7F018E-5BBE-432C-9E64-90E95E6B58C0}" type="pres">
      <dgm:prSet presAssocID="{D05D4E62-9E7A-4E83-A683-83FAC69EFA23}" presName="connectorText" presStyleLbl="sibTrans2D1" presStyleIdx="3" presStyleCnt="6"/>
      <dgm:spPr/>
    </dgm:pt>
    <dgm:pt modelId="{9E61F2D5-BA06-4519-89F1-B91E96E284C5}" type="pres">
      <dgm:prSet presAssocID="{CB5EE290-EB65-4F99-9D35-5FFCDD7CB066}" presName="node" presStyleLbl="node1" presStyleIdx="4" presStyleCnt="6">
        <dgm:presLayoutVars>
          <dgm:bulletEnabled val="1"/>
        </dgm:presLayoutVars>
      </dgm:prSet>
      <dgm:spPr/>
    </dgm:pt>
    <dgm:pt modelId="{70FD24BE-9359-442A-A2AD-8646FAD50DE6}" type="pres">
      <dgm:prSet presAssocID="{89C7EEC1-1960-45B4-B99B-B858B77FAC5F}" presName="sibTrans" presStyleLbl="sibTrans2D1" presStyleIdx="4" presStyleCnt="6"/>
      <dgm:spPr/>
    </dgm:pt>
    <dgm:pt modelId="{7A6D84F3-69D3-43BE-AECE-8D50A97F012A}" type="pres">
      <dgm:prSet presAssocID="{89C7EEC1-1960-45B4-B99B-B858B77FAC5F}" presName="connectorText" presStyleLbl="sibTrans2D1" presStyleIdx="4" presStyleCnt="6"/>
      <dgm:spPr/>
    </dgm:pt>
    <dgm:pt modelId="{BAE4793B-EE57-47D8-B24F-9BB0C008B84B}" type="pres">
      <dgm:prSet presAssocID="{370EF55B-7E21-4AE7-AD5C-5411FB6B435A}" presName="node" presStyleLbl="node1" presStyleIdx="5" presStyleCnt="6">
        <dgm:presLayoutVars>
          <dgm:bulletEnabled val="1"/>
        </dgm:presLayoutVars>
      </dgm:prSet>
      <dgm:spPr/>
    </dgm:pt>
    <dgm:pt modelId="{94784F29-F95C-43B8-98CC-260410E16BAD}" type="pres">
      <dgm:prSet presAssocID="{D878DF4B-4DF1-4068-A93C-1D03691737E8}" presName="sibTrans" presStyleLbl="sibTrans2D1" presStyleIdx="5" presStyleCnt="6"/>
      <dgm:spPr/>
    </dgm:pt>
    <dgm:pt modelId="{D2AC68E7-EA2C-4CF0-A74A-D9EECD0A0F65}" type="pres">
      <dgm:prSet presAssocID="{D878DF4B-4DF1-4068-A93C-1D03691737E8}" presName="connectorText" presStyleLbl="sibTrans2D1" presStyleIdx="5" presStyleCnt="6"/>
      <dgm:spPr/>
    </dgm:pt>
  </dgm:ptLst>
  <dgm:cxnLst>
    <dgm:cxn modelId="{CA79D303-83A5-4D12-8514-E83EE5129C3E}" type="presOf" srcId="{540AE4DB-1F7F-40DF-892D-CEB224E0C882}" destId="{EC49EB45-C976-4F08-9A44-E28A66F1DF85}" srcOrd="0" destOrd="0" presId="urn:microsoft.com/office/officeart/2005/8/layout/cycle2"/>
    <dgm:cxn modelId="{C59DFC1A-E6AA-4E08-9CDF-0A10D8889DB5}" srcId="{DD1FD3BA-0F7C-42B3-9FF0-9D1CE09086DE}" destId="{0082A80E-0174-4A5C-9327-2DA135F51695}" srcOrd="2" destOrd="0" parTransId="{1E30FE34-3F38-43BA-B5F1-300788233253}" sibTransId="{0804C64D-A77C-4B82-BA23-27D5E7ED7AEE}"/>
    <dgm:cxn modelId="{FBBF701D-79B7-402A-9EE1-ADE49596A2CF}" srcId="{DD1FD3BA-0F7C-42B3-9FF0-9D1CE09086DE}" destId="{5492F3B0-71A3-4FDA-A0EA-1D35CB87FC30}" srcOrd="0" destOrd="0" parTransId="{E7605B15-7C1E-4C7E-8397-7C9C7457F943}" sibTransId="{540AE4DB-1F7F-40DF-892D-CEB224E0C882}"/>
    <dgm:cxn modelId="{703A7522-C1D4-40CE-B337-CBE51A304FC7}" type="presOf" srcId="{F1247690-29F8-4E63-8E56-07FB505EFF82}" destId="{F73DFEAC-38BD-4CE3-B7C0-08C8DB3F4C2E}" srcOrd="0" destOrd="0" presId="urn:microsoft.com/office/officeart/2005/8/layout/cycle2"/>
    <dgm:cxn modelId="{B638E327-3A14-41DA-9742-149ACC9131F5}" type="presOf" srcId="{5492F3B0-71A3-4FDA-A0EA-1D35CB87FC30}" destId="{36660DF2-283A-42B0-891E-1336E57D2CEF}" srcOrd="0" destOrd="0" presId="urn:microsoft.com/office/officeart/2005/8/layout/cycle2"/>
    <dgm:cxn modelId="{7BCC732A-EE16-4A3B-AAF2-8A001EB93D74}" type="presOf" srcId="{CB5EE290-EB65-4F99-9D35-5FFCDD7CB066}" destId="{9E61F2D5-BA06-4519-89F1-B91E96E284C5}" srcOrd="0" destOrd="0" presId="urn:microsoft.com/office/officeart/2005/8/layout/cycle2"/>
    <dgm:cxn modelId="{ECB65C2C-FB33-4E8D-96AC-623C31E5A4CA}" type="presOf" srcId="{F1247690-29F8-4E63-8E56-07FB505EFF82}" destId="{5FDBF3DF-6048-4BF9-B3BB-B9048C6409F3}" srcOrd="1" destOrd="0" presId="urn:microsoft.com/office/officeart/2005/8/layout/cycle2"/>
    <dgm:cxn modelId="{61347A40-D935-4BC1-B243-FC3D14F400BA}" srcId="{DD1FD3BA-0F7C-42B3-9FF0-9D1CE09086DE}" destId="{370EF55B-7E21-4AE7-AD5C-5411FB6B435A}" srcOrd="5" destOrd="0" parTransId="{1064EB3C-6B35-46BB-AC51-F9C661515974}" sibTransId="{D878DF4B-4DF1-4068-A93C-1D03691737E8}"/>
    <dgm:cxn modelId="{709FD042-394E-493D-B61E-55CD3B376033}" type="presOf" srcId="{0804C64D-A77C-4B82-BA23-27D5E7ED7AEE}" destId="{14D7DA26-2516-4627-AAEF-73B18B66ADC5}" srcOrd="0" destOrd="0" presId="urn:microsoft.com/office/officeart/2005/8/layout/cycle2"/>
    <dgm:cxn modelId="{63531169-C9A1-4915-A672-819FFF9A18A0}" srcId="{DD1FD3BA-0F7C-42B3-9FF0-9D1CE09086DE}" destId="{C959ED85-3200-4FC8-8D41-EF51549011B0}" srcOrd="1" destOrd="0" parTransId="{1D8500E9-5F29-4F02-9AC7-66F3EE4A9819}" sibTransId="{F1247690-29F8-4E63-8E56-07FB505EFF82}"/>
    <dgm:cxn modelId="{FEF9AF4A-BF59-4E16-858A-162EC618EDD1}" type="presOf" srcId="{C959ED85-3200-4FC8-8D41-EF51549011B0}" destId="{88320C95-94AB-430E-A0F7-9215CEE1AC61}" srcOrd="0" destOrd="0" presId="urn:microsoft.com/office/officeart/2005/8/layout/cycle2"/>
    <dgm:cxn modelId="{D7CF2752-3820-4065-AF70-6A655246B9F9}" type="presOf" srcId="{D05D4E62-9E7A-4E83-A683-83FAC69EFA23}" destId="{DE7F018E-5BBE-432C-9E64-90E95E6B58C0}" srcOrd="1" destOrd="0" presId="urn:microsoft.com/office/officeart/2005/8/layout/cycle2"/>
    <dgm:cxn modelId="{150CE17D-9072-41D0-B01C-3306474B6D03}" type="presOf" srcId="{0082A80E-0174-4A5C-9327-2DA135F51695}" destId="{14F27907-3C04-4468-B80A-95E6AA4C5F3E}" srcOrd="0" destOrd="0" presId="urn:microsoft.com/office/officeart/2005/8/layout/cycle2"/>
    <dgm:cxn modelId="{D69FBA98-1CFC-4A72-9912-AA4C97D960D4}" type="presOf" srcId="{DD1FD3BA-0F7C-42B3-9FF0-9D1CE09086DE}" destId="{A9697450-FC62-4BF3-8BF1-FC06941CCB55}" srcOrd="0" destOrd="0" presId="urn:microsoft.com/office/officeart/2005/8/layout/cycle2"/>
    <dgm:cxn modelId="{2DA6159A-DD8A-492C-A882-3A6DDB57790C}" type="presOf" srcId="{0804C64D-A77C-4B82-BA23-27D5E7ED7AEE}" destId="{D2A81118-B55B-4606-BC66-D6A4177E3387}" srcOrd="1" destOrd="0" presId="urn:microsoft.com/office/officeart/2005/8/layout/cycle2"/>
    <dgm:cxn modelId="{99A48A9D-8554-4540-AE00-F71A42ADE3FC}" type="presOf" srcId="{540AE4DB-1F7F-40DF-892D-CEB224E0C882}" destId="{9220F048-78D2-47DF-9502-C25DD2059B74}" srcOrd="1" destOrd="0" presId="urn:microsoft.com/office/officeart/2005/8/layout/cycle2"/>
    <dgm:cxn modelId="{F4A496A7-1454-4680-8110-750D73F98056}" type="presOf" srcId="{D05D4E62-9E7A-4E83-A683-83FAC69EFA23}" destId="{EB2B1EC9-EDCD-41CD-8F25-313C6633A34A}" srcOrd="0" destOrd="0" presId="urn:microsoft.com/office/officeart/2005/8/layout/cycle2"/>
    <dgm:cxn modelId="{0FCB66A8-5C0E-4323-9966-F7555C7D4A40}" type="presOf" srcId="{370EF55B-7E21-4AE7-AD5C-5411FB6B435A}" destId="{BAE4793B-EE57-47D8-B24F-9BB0C008B84B}" srcOrd="0" destOrd="0" presId="urn:microsoft.com/office/officeart/2005/8/layout/cycle2"/>
    <dgm:cxn modelId="{864D9DB1-385B-4526-9CAE-FCE8C2241754}" type="presOf" srcId="{89C7EEC1-1960-45B4-B99B-B858B77FAC5F}" destId="{7A6D84F3-69D3-43BE-AECE-8D50A97F012A}" srcOrd="1" destOrd="0" presId="urn:microsoft.com/office/officeart/2005/8/layout/cycle2"/>
    <dgm:cxn modelId="{B11567C5-80D5-4CAE-A86C-2E4E3E0C9CAC}" type="presOf" srcId="{D878DF4B-4DF1-4068-A93C-1D03691737E8}" destId="{D2AC68E7-EA2C-4CF0-A74A-D9EECD0A0F65}" srcOrd="1" destOrd="0" presId="urn:microsoft.com/office/officeart/2005/8/layout/cycle2"/>
    <dgm:cxn modelId="{B7A30FC6-0D6C-4E17-AE31-5B08B5DEF491}" srcId="{DD1FD3BA-0F7C-42B3-9FF0-9D1CE09086DE}" destId="{BB79D0F7-2B33-4D2F-A83B-04378F65C4B9}" srcOrd="3" destOrd="0" parTransId="{2894B33C-4059-4FF0-9E82-219DA4DA8539}" sibTransId="{D05D4E62-9E7A-4E83-A683-83FAC69EFA23}"/>
    <dgm:cxn modelId="{606F1BD1-F53D-4BF9-87C3-9722EBB1CFC4}" type="presOf" srcId="{89C7EEC1-1960-45B4-B99B-B858B77FAC5F}" destId="{70FD24BE-9359-442A-A2AD-8646FAD50DE6}" srcOrd="0" destOrd="0" presId="urn:microsoft.com/office/officeart/2005/8/layout/cycle2"/>
    <dgm:cxn modelId="{AB3D18D6-89ED-4801-9823-B9786222E919}" type="presOf" srcId="{D878DF4B-4DF1-4068-A93C-1D03691737E8}" destId="{94784F29-F95C-43B8-98CC-260410E16BAD}" srcOrd="0" destOrd="0" presId="urn:microsoft.com/office/officeart/2005/8/layout/cycle2"/>
    <dgm:cxn modelId="{DFA27EF5-073C-435C-9801-0B4020F65CBE}" srcId="{DD1FD3BA-0F7C-42B3-9FF0-9D1CE09086DE}" destId="{CB5EE290-EB65-4F99-9D35-5FFCDD7CB066}" srcOrd="4" destOrd="0" parTransId="{A10D0791-BC40-4A16-B83D-938BC3F5EAC6}" sibTransId="{89C7EEC1-1960-45B4-B99B-B858B77FAC5F}"/>
    <dgm:cxn modelId="{2C8DB6F8-ED4F-4D89-9744-E296B17D07F0}" type="presOf" srcId="{BB79D0F7-2B33-4D2F-A83B-04378F65C4B9}" destId="{12CEFE9B-84EF-4519-8358-D15E5B3E83D5}" srcOrd="0" destOrd="0" presId="urn:microsoft.com/office/officeart/2005/8/layout/cycle2"/>
    <dgm:cxn modelId="{B00B6180-9819-44AB-A408-65E68AE6A8D1}" type="presParOf" srcId="{A9697450-FC62-4BF3-8BF1-FC06941CCB55}" destId="{36660DF2-283A-42B0-891E-1336E57D2CEF}" srcOrd="0" destOrd="0" presId="urn:microsoft.com/office/officeart/2005/8/layout/cycle2"/>
    <dgm:cxn modelId="{858A36CD-FEC5-4400-BE05-D938AB235906}" type="presParOf" srcId="{A9697450-FC62-4BF3-8BF1-FC06941CCB55}" destId="{EC49EB45-C976-4F08-9A44-E28A66F1DF85}" srcOrd="1" destOrd="0" presId="urn:microsoft.com/office/officeart/2005/8/layout/cycle2"/>
    <dgm:cxn modelId="{98222F22-CCAC-4C23-BFAF-7762C1154B41}" type="presParOf" srcId="{EC49EB45-C976-4F08-9A44-E28A66F1DF85}" destId="{9220F048-78D2-47DF-9502-C25DD2059B74}" srcOrd="0" destOrd="0" presId="urn:microsoft.com/office/officeart/2005/8/layout/cycle2"/>
    <dgm:cxn modelId="{7760387A-86E5-4BC6-A4AA-4180B6FFAD54}" type="presParOf" srcId="{A9697450-FC62-4BF3-8BF1-FC06941CCB55}" destId="{88320C95-94AB-430E-A0F7-9215CEE1AC61}" srcOrd="2" destOrd="0" presId="urn:microsoft.com/office/officeart/2005/8/layout/cycle2"/>
    <dgm:cxn modelId="{11257383-99BD-497C-A5BB-BED273808BC5}" type="presParOf" srcId="{A9697450-FC62-4BF3-8BF1-FC06941CCB55}" destId="{F73DFEAC-38BD-4CE3-B7C0-08C8DB3F4C2E}" srcOrd="3" destOrd="0" presId="urn:microsoft.com/office/officeart/2005/8/layout/cycle2"/>
    <dgm:cxn modelId="{39B0259C-A8A6-4533-99D9-3A81AA277E15}" type="presParOf" srcId="{F73DFEAC-38BD-4CE3-B7C0-08C8DB3F4C2E}" destId="{5FDBF3DF-6048-4BF9-B3BB-B9048C6409F3}" srcOrd="0" destOrd="0" presId="urn:microsoft.com/office/officeart/2005/8/layout/cycle2"/>
    <dgm:cxn modelId="{07CAD619-9F9A-4C88-9B9A-DC2CD3FAB984}" type="presParOf" srcId="{A9697450-FC62-4BF3-8BF1-FC06941CCB55}" destId="{14F27907-3C04-4468-B80A-95E6AA4C5F3E}" srcOrd="4" destOrd="0" presId="urn:microsoft.com/office/officeart/2005/8/layout/cycle2"/>
    <dgm:cxn modelId="{845F092D-3A0E-46C9-805D-B7EBC34B11AF}" type="presParOf" srcId="{A9697450-FC62-4BF3-8BF1-FC06941CCB55}" destId="{14D7DA26-2516-4627-AAEF-73B18B66ADC5}" srcOrd="5" destOrd="0" presId="urn:microsoft.com/office/officeart/2005/8/layout/cycle2"/>
    <dgm:cxn modelId="{00AD9675-0D8B-43F8-BCB0-445578E18FAB}" type="presParOf" srcId="{14D7DA26-2516-4627-AAEF-73B18B66ADC5}" destId="{D2A81118-B55B-4606-BC66-D6A4177E3387}" srcOrd="0" destOrd="0" presId="urn:microsoft.com/office/officeart/2005/8/layout/cycle2"/>
    <dgm:cxn modelId="{016FAF25-B9C2-4EF1-8DC6-A761ED0B2392}" type="presParOf" srcId="{A9697450-FC62-4BF3-8BF1-FC06941CCB55}" destId="{12CEFE9B-84EF-4519-8358-D15E5B3E83D5}" srcOrd="6" destOrd="0" presId="urn:microsoft.com/office/officeart/2005/8/layout/cycle2"/>
    <dgm:cxn modelId="{46A2A6F3-11FF-42AD-8942-EDCB9ED7DAFC}" type="presParOf" srcId="{A9697450-FC62-4BF3-8BF1-FC06941CCB55}" destId="{EB2B1EC9-EDCD-41CD-8F25-313C6633A34A}" srcOrd="7" destOrd="0" presId="urn:microsoft.com/office/officeart/2005/8/layout/cycle2"/>
    <dgm:cxn modelId="{3C443399-2317-4E2C-8C15-F09226BEA671}" type="presParOf" srcId="{EB2B1EC9-EDCD-41CD-8F25-313C6633A34A}" destId="{DE7F018E-5BBE-432C-9E64-90E95E6B58C0}" srcOrd="0" destOrd="0" presId="urn:microsoft.com/office/officeart/2005/8/layout/cycle2"/>
    <dgm:cxn modelId="{6BB31C83-5FCB-46CD-9C66-0363BBF7D87F}" type="presParOf" srcId="{A9697450-FC62-4BF3-8BF1-FC06941CCB55}" destId="{9E61F2D5-BA06-4519-89F1-B91E96E284C5}" srcOrd="8" destOrd="0" presId="urn:microsoft.com/office/officeart/2005/8/layout/cycle2"/>
    <dgm:cxn modelId="{7C2F8BFF-160A-4A9E-9638-791D65E316DD}" type="presParOf" srcId="{A9697450-FC62-4BF3-8BF1-FC06941CCB55}" destId="{70FD24BE-9359-442A-A2AD-8646FAD50DE6}" srcOrd="9" destOrd="0" presId="urn:microsoft.com/office/officeart/2005/8/layout/cycle2"/>
    <dgm:cxn modelId="{BFF0E12F-8D92-4142-AF7E-2A2766C46594}" type="presParOf" srcId="{70FD24BE-9359-442A-A2AD-8646FAD50DE6}" destId="{7A6D84F3-69D3-43BE-AECE-8D50A97F012A}" srcOrd="0" destOrd="0" presId="urn:microsoft.com/office/officeart/2005/8/layout/cycle2"/>
    <dgm:cxn modelId="{757F4108-45B7-4E33-B59D-18D984DEF827}" type="presParOf" srcId="{A9697450-FC62-4BF3-8BF1-FC06941CCB55}" destId="{BAE4793B-EE57-47D8-B24F-9BB0C008B84B}" srcOrd="10" destOrd="0" presId="urn:microsoft.com/office/officeart/2005/8/layout/cycle2"/>
    <dgm:cxn modelId="{EEE65C25-7ABE-4A61-B539-A4ED6A79534A}" type="presParOf" srcId="{A9697450-FC62-4BF3-8BF1-FC06941CCB55}" destId="{94784F29-F95C-43B8-98CC-260410E16BAD}" srcOrd="11" destOrd="0" presId="urn:microsoft.com/office/officeart/2005/8/layout/cycle2"/>
    <dgm:cxn modelId="{891CFF31-FC27-40E0-ABE8-1A7C54975C64}" type="presParOf" srcId="{94784F29-F95C-43B8-98CC-260410E16BAD}" destId="{D2AC68E7-EA2C-4CF0-A74A-D9EECD0A0F65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2186C36-EA48-46E7-ADF4-8C1EBB880F0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13E9624-A37E-4A07-A94E-8B2F89101366}">
      <dgm:prSet/>
      <dgm:spPr/>
      <dgm:t>
        <a:bodyPr/>
        <a:lstStyle/>
        <a:p>
          <a:r>
            <a:rPr lang="es-ES" dirty="0"/>
            <a:t>A través del Colegio Oficial de Biólogos de Canarias, tenemos un convenio de colaboración por el que los miembros de ASHOTEL acceden a la formación bonificable por FUNDAE, como entidad afín, pueden inscribirse directamente desde la </a:t>
          </a:r>
          <a:r>
            <a:rPr lang="es-ES" dirty="0">
              <a:solidFill>
                <a:schemeClr val="accent3">
                  <a:lumMod val="50000"/>
                </a:schemeClr>
              </a:solidFill>
            </a:rPr>
            <a:t>web </a:t>
          </a:r>
          <a:r>
            <a:rPr lang="es-ES" u="sng" dirty="0">
              <a:solidFill>
                <a:schemeClr val="accent3">
                  <a:lumMod val="50000"/>
                </a:schemeClr>
              </a:solidFill>
              <a:highlight>
                <a:srgbClr val="00FF00"/>
              </a:highlight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www.cobcan.</a:t>
          </a:r>
          <a:r>
            <a:rPr lang="es-ES" u="sng" dirty="0">
              <a:solidFill>
                <a:schemeClr val="accent3">
                  <a:lumMod val="50000"/>
                </a:schemeClr>
              </a:solidFill>
              <a:highlight>
                <a:srgbClr val="00FF00"/>
              </a:highlight>
            </a:rPr>
            <a:t>com</a:t>
          </a:r>
          <a:r>
            <a:rPr lang="es-ES" dirty="0">
              <a:solidFill>
                <a:schemeClr val="accent3">
                  <a:lumMod val="50000"/>
                </a:schemeClr>
              </a:solidFill>
              <a:highlight>
                <a:srgbClr val="00FF00"/>
              </a:highlight>
            </a:rPr>
            <a:t> </a:t>
          </a:r>
          <a:r>
            <a:rPr lang="es-ES" dirty="0"/>
            <a:t>; en el siguiente enlace</a:t>
          </a:r>
          <a:endParaRPr lang="en-US" dirty="0"/>
        </a:p>
      </dgm:t>
    </dgm:pt>
    <dgm:pt modelId="{83B61D7B-0568-45F4-966F-3BFE11F6E00F}" type="parTrans" cxnId="{73C0C287-985E-487D-B287-6CB39D030B4B}">
      <dgm:prSet/>
      <dgm:spPr/>
      <dgm:t>
        <a:bodyPr/>
        <a:lstStyle/>
        <a:p>
          <a:endParaRPr lang="en-US"/>
        </a:p>
      </dgm:t>
    </dgm:pt>
    <dgm:pt modelId="{A9C21788-96D1-4BF0-B4BD-62C9569F419E}" type="sibTrans" cxnId="{73C0C287-985E-487D-B287-6CB39D030B4B}">
      <dgm:prSet/>
      <dgm:spPr/>
      <dgm:t>
        <a:bodyPr/>
        <a:lstStyle/>
        <a:p>
          <a:endParaRPr lang="en-US"/>
        </a:p>
      </dgm:t>
    </dgm:pt>
    <dgm:pt modelId="{EA8311F7-844E-40BE-8158-C358A8E41671}">
      <dgm:prSet/>
      <dgm:spPr/>
      <dgm:t>
        <a:bodyPr/>
        <a:lstStyle/>
        <a:p>
          <a:r>
            <a:rPr lang="es-ES" b="1" u="sng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+ Novedades ISO 14001:2026 – Gestión Ambiental</a:t>
          </a:r>
          <a:br>
            <a:rPr lang="es-ES" u="sng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</a:br>
          <a:r>
            <a:rPr lang="es-ES" u="sng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JUNIO, día: 22 (4 horas).</a:t>
          </a:r>
          <a:endParaRPr lang="en-US" dirty="0">
            <a:solidFill>
              <a:schemeClr val="bg1"/>
            </a:solidFill>
          </a:endParaRPr>
        </a:p>
      </dgm:t>
    </dgm:pt>
    <dgm:pt modelId="{620356D1-B6C7-4CD0-A99B-81C7E6C1F804}" type="parTrans" cxnId="{61A19F08-A652-4634-BA67-62AA9DD57CED}">
      <dgm:prSet/>
      <dgm:spPr/>
      <dgm:t>
        <a:bodyPr/>
        <a:lstStyle/>
        <a:p>
          <a:endParaRPr lang="en-US"/>
        </a:p>
      </dgm:t>
    </dgm:pt>
    <dgm:pt modelId="{0F713D11-6E39-46A0-8D8E-6517E5EEB738}" type="sibTrans" cxnId="{61A19F08-A652-4634-BA67-62AA9DD57CED}">
      <dgm:prSet/>
      <dgm:spPr/>
      <dgm:t>
        <a:bodyPr/>
        <a:lstStyle/>
        <a:p>
          <a:endParaRPr lang="en-US"/>
        </a:p>
      </dgm:t>
    </dgm:pt>
    <dgm:pt modelId="{DC53526B-49CE-46EC-ACD6-8D41A84F5B3C}">
      <dgm:prSet/>
      <dgm:spPr/>
      <dgm:t>
        <a:bodyPr/>
        <a:lstStyle/>
        <a:p>
          <a:r>
            <a:rPr lang="es-ES" b="1" u="sng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+ ISO 14001:2026 – Gestión Ambiental Técnico experto titulado por AENOR</a:t>
          </a:r>
          <a:br>
            <a:rPr lang="es-ES" u="sng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</a:br>
          <a:r>
            <a:rPr lang="es-ES" u="sng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JULIO, días: 2-6-7-8-9-13-14-15 (40 horas).</a:t>
          </a:r>
          <a:endParaRPr lang="en-US" dirty="0">
            <a:solidFill>
              <a:schemeClr val="bg1"/>
            </a:solidFill>
          </a:endParaRPr>
        </a:p>
      </dgm:t>
    </dgm:pt>
    <dgm:pt modelId="{DD703582-927E-4AC8-B03B-36EBF1636F52}" type="parTrans" cxnId="{608A8554-F184-46E9-895D-C7BE68031763}">
      <dgm:prSet/>
      <dgm:spPr/>
      <dgm:t>
        <a:bodyPr/>
        <a:lstStyle/>
        <a:p>
          <a:endParaRPr lang="en-US"/>
        </a:p>
      </dgm:t>
    </dgm:pt>
    <dgm:pt modelId="{C11E9E1A-8B32-4C80-A53C-10EEA25D063D}" type="sibTrans" cxnId="{608A8554-F184-46E9-895D-C7BE68031763}">
      <dgm:prSet/>
      <dgm:spPr/>
      <dgm:t>
        <a:bodyPr/>
        <a:lstStyle/>
        <a:p>
          <a:endParaRPr lang="en-US"/>
        </a:p>
      </dgm:t>
    </dgm:pt>
    <dgm:pt modelId="{B9D59383-3996-449A-80DE-AE583E9B61C1}" type="pres">
      <dgm:prSet presAssocID="{62186C36-EA48-46E7-ADF4-8C1EBB880F0A}" presName="linear" presStyleCnt="0">
        <dgm:presLayoutVars>
          <dgm:animLvl val="lvl"/>
          <dgm:resizeHandles val="exact"/>
        </dgm:presLayoutVars>
      </dgm:prSet>
      <dgm:spPr/>
    </dgm:pt>
    <dgm:pt modelId="{E5C1C31A-0052-4B6A-9CD1-DC02F252124B}" type="pres">
      <dgm:prSet presAssocID="{C13E9624-A37E-4A07-A94E-8B2F8910136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EB08F3A-BF81-4EE8-ADEF-27118EA67C84}" type="pres">
      <dgm:prSet presAssocID="{A9C21788-96D1-4BF0-B4BD-62C9569F419E}" presName="spacer" presStyleCnt="0"/>
      <dgm:spPr/>
    </dgm:pt>
    <dgm:pt modelId="{9758C5FD-97AE-422A-BE5B-AE90BB92F533}" type="pres">
      <dgm:prSet presAssocID="{EA8311F7-844E-40BE-8158-C358A8E41671}" presName="parentText" presStyleLbl="node1" presStyleIdx="1" presStyleCnt="3" custLinFactY="-4741" custLinFactNeighborX="-2931" custLinFactNeighborY="-100000">
        <dgm:presLayoutVars>
          <dgm:chMax val="0"/>
          <dgm:bulletEnabled val="1"/>
        </dgm:presLayoutVars>
      </dgm:prSet>
      <dgm:spPr/>
    </dgm:pt>
    <dgm:pt modelId="{BB444597-A0C3-4F73-8DFD-AC1F698B674A}" type="pres">
      <dgm:prSet presAssocID="{0F713D11-6E39-46A0-8D8E-6517E5EEB738}" presName="spacer" presStyleCnt="0"/>
      <dgm:spPr/>
    </dgm:pt>
    <dgm:pt modelId="{0A6DF40F-EC26-47BA-8B6E-025F29B8766B}" type="pres">
      <dgm:prSet presAssocID="{DC53526B-49CE-46EC-ACD6-8D41A84F5B3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61A19F08-A652-4634-BA67-62AA9DD57CED}" srcId="{62186C36-EA48-46E7-ADF4-8C1EBB880F0A}" destId="{EA8311F7-844E-40BE-8158-C358A8E41671}" srcOrd="1" destOrd="0" parTransId="{620356D1-B6C7-4CD0-A99B-81C7E6C1F804}" sibTransId="{0F713D11-6E39-46A0-8D8E-6517E5EEB738}"/>
    <dgm:cxn modelId="{E6B2DD1A-69F9-4A24-A190-BA408969FADB}" type="presOf" srcId="{C13E9624-A37E-4A07-A94E-8B2F89101366}" destId="{E5C1C31A-0052-4B6A-9CD1-DC02F252124B}" srcOrd="0" destOrd="0" presId="urn:microsoft.com/office/officeart/2005/8/layout/vList2"/>
    <dgm:cxn modelId="{4769D333-D7F0-4D3D-B7D1-29CF719F1EDA}" type="presOf" srcId="{62186C36-EA48-46E7-ADF4-8C1EBB880F0A}" destId="{B9D59383-3996-449A-80DE-AE583E9B61C1}" srcOrd="0" destOrd="0" presId="urn:microsoft.com/office/officeart/2005/8/layout/vList2"/>
    <dgm:cxn modelId="{608A8554-F184-46E9-895D-C7BE68031763}" srcId="{62186C36-EA48-46E7-ADF4-8C1EBB880F0A}" destId="{DC53526B-49CE-46EC-ACD6-8D41A84F5B3C}" srcOrd="2" destOrd="0" parTransId="{DD703582-927E-4AC8-B03B-36EBF1636F52}" sibTransId="{C11E9E1A-8B32-4C80-A53C-10EEA25D063D}"/>
    <dgm:cxn modelId="{73C0C287-985E-487D-B287-6CB39D030B4B}" srcId="{62186C36-EA48-46E7-ADF4-8C1EBB880F0A}" destId="{C13E9624-A37E-4A07-A94E-8B2F89101366}" srcOrd="0" destOrd="0" parTransId="{83B61D7B-0568-45F4-966F-3BFE11F6E00F}" sibTransId="{A9C21788-96D1-4BF0-B4BD-62C9569F419E}"/>
    <dgm:cxn modelId="{5BA9FDEF-9E81-4280-8CA2-D0559DEB4E26}" type="presOf" srcId="{DC53526B-49CE-46EC-ACD6-8D41A84F5B3C}" destId="{0A6DF40F-EC26-47BA-8B6E-025F29B8766B}" srcOrd="0" destOrd="0" presId="urn:microsoft.com/office/officeart/2005/8/layout/vList2"/>
    <dgm:cxn modelId="{A1212CFB-E44D-4F13-A89B-A4374DA378BE}" type="presOf" srcId="{EA8311F7-844E-40BE-8158-C358A8E41671}" destId="{9758C5FD-97AE-422A-BE5B-AE90BB92F533}" srcOrd="0" destOrd="0" presId="urn:microsoft.com/office/officeart/2005/8/layout/vList2"/>
    <dgm:cxn modelId="{B9F819A8-8427-45B0-98EF-DD0F1A7C8DD3}" type="presParOf" srcId="{B9D59383-3996-449A-80DE-AE583E9B61C1}" destId="{E5C1C31A-0052-4B6A-9CD1-DC02F252124B}" srcOrd="0" destOrd="0" presId="urn:microsoft.com/office/officeart/2005/8/layout/vList2"/>
    <dgm:cxn modelId="{D7C8B7C5-79C5-4D2E-B0E5-C4CBAADF7C24}" type="presParOf" srcId="{B9D59383-3996-449A-80DE-AE583E9B61C1}" destId="{8EB08F3A-BF81-4EE8-ADEF-27118EA67C84}" srcOrd="1" destOrd="0" presId="urn:microsoft.com/office/officeart/2005/8/layout/vList2"/>
    <dgm:cxn modelId="{81173398-9679-4127-AFEE-360B37C45EBE}" type="presParOf" srcId="{B9D59383-3996-449A-80DE-AE583E9B61C1}" destId="{9758C5FD-97AE-422A-BE5B-AE90BB92F533}" srcOrd="2" destOrd="0" presId="urn:microsoft.com/office/officeart/2005/8/layout/vList2"/>
    <dgm:cxn modelId="{8154853A-E853-4C6C-92EF-7DB5C6E61442}" type="presParOf" srcId="{B9D59383-3996-449A-80DE-AE583E9B61C1}" destId="{BB444597-A0C3-4F73-8DFD-AC1F698B674A}" srcOrd="3" destOrd="0" presId="urn:microsoft.com/office/officeart/2005/8/layout/vList2"/>
    <dgm:cxn modelId="{E473FAC1-CCA3-443D-9AE3-7F18E3F29387}" type="presParOf" srcId="{B9D59383-3996-449A-80DE-AE583E9B61C1}" destId="{0A6DF40F-EC26-47BA-8B6E-025F29B8766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254C54-5E97-4E28-99AA-6D7CE784F49F}">
      <dsp:nvSpPr>
        <dsp:cNvPr id="0" name=""/>
        <dsp:cNvSpPr/>
      </dsp:nvSpPr>
      <dsp:spPr>
        <a:xfrm>
          <a:off x="1010156" y="254256"/>
          <a:ext cx="639931" cy="639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E21C67-2AE7-4218-BB00-DECA7CB80B61}">
      <dsp:nvSpPr>
        <dsp:cNvPr id="0" name=""/>
        <dsp:cNvSpPr/>
      </dsp:nvSpPr>
      <dsp:spPr>
        <a:xfrm>
          <a:off x="619087" y="1117930"/>
          <a:ext cx="1422070" cy="56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Gestión ambiental y cumplimiento normativo.</a:t>
          </a:r>
          <a:endParaRPr lang="en-US" sz="1200" kern="1200"/>
        </a:p>
      </dsp:txBody>
      <dsp:txXfrm>
        <a:off x="619087" y="1117930"/>
        <a:ext cx="1422070" cy="568828"/>
      </dsp:txXfrm>
    </dsp:sp>
    <dsp:sp modelId="{56B10632-4F4D-4AB1-BAD6-D7F909A915CD}">
      <dsp:nvSpPr>
        <dsp:cNvPr id="0" name=""/>
        <dsp:cNvSpPr/>
      </dsp:nvSpPr>
      <dsp:spPr>
        <a:xfrm>
          <a:off x="2681089" y="254256"/>
          <a:ext cx="639931" cy="639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D8FF59-6C7C-4BDA-8D15-4F21AF6B16FA}">
      <dsp:nvSpPr>
        <dsp:cNvPr id="0" name=""/>
        <dsp:cNvSpPr/>
      </dsp:nvSpPr>
      <dsp:spPr>
        <a:xfrm>
          <a:off x="2290019" y="1117930"/>
          <a:ext cx="1422070" cy="56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Control de emisiones, vertidos y residuos.</a:t>
          </a:r>
          <a:endParaRPr lang="en-US" sz="1200" kern="1200"/>
        </a:p>
      </dsp:txBody>
      <dsp:txXfrm>
        <a:off x="2290019" y="1117930"/>
        <a:ext cx="1422070" cy="568828"/>
      </dsp:txXfrm>
    </dsp:sp>
    <dsp:sp modelId="{0A408E84-01D5-405F-B85F-C3A414CB3EF1}">
      <dsp:nvSpPr>
        <dsp:cNvPr id="0" name=""/>
        <dsp:cNvSpPr/>
      </dsp:nvSpPr>
      <dsp:spPr>
        <a:xfrm>
          <a:off x="4352021" y="254256"/>
          <a:ext cx="639931" cy="639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9E48A-A851-4439-BD64-448ACE45339E}">
      <dsp:nvSpPr>
        <dsp:cNvPr id="0" name=""/>
        <dsp:cNvSpPr/>
      </dsp:nvSpPr>
      <dsp:spPr>
        <a:xfrm>
          <a:off x="3960952" y="1117930"/>
          <a:ext cx="1422070" cy="56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Evaluación de riesgos ambientales y de salud.</a:t>
          </a:r>
          <a:endParaRPr lang="en-US" sz="1200" kern="1200"/>
        </a:p>
      </dsp:txBody>
      <dsp:txXfrm>
        <a:off x="3960952" y="1117930"/>
        <a:ext cx="1422070" cy="568828"/>
      </dsp:txXfrm>
    </dsp:sp>
    <dsp:sp modelId="{82717D0A-CBA2-4FCF-A804-35D399306C4B}">
      <dsp:nvSpPr>
        <dsp:cNvPr id="0" name=""/>
        <dsp:cNvSpPr/>
      </dsp:nvSpPr>
      <dsp:spPr>
        <a:xfrm>
          <a:off x="1010156" y="2042275"/>
          <a:ext cx="639931" cy="639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1458E8-A36A-4190-AC24-C01DDE055924}">
      <dsp:nvSpPr>
        <dsp:cNvPr id="0" name=""/>
        <dsp:cNvSpPr/>
      </dsp:nvSpPr>
      <dsp:spPr>
        <a:xfrm>
          <a:off x="619087" y="2905949"/>
          <a:ext cx="1422070" cy="56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Implantación de sistemas ISO 14001, 9001, 45001 y 50001.</a:t>
          </a:r>
          <a:endParaRPr lang="en-US" sz="1200" kern="1200"/>
        </a:p>
      </dsp:txBody>
      <dsp:txXfrm>
        <a:off x="619087" y="2905949"/>
        <a:ext cx="1422070" cy="568828"/>
      </dsp:txXfrm>
    </dsp:sp>
    <dsp:sp modelId="{144A794B-3252-4484-B63A-E62D6F727D8C}">
      <dsp:nvSpPr>
        <dsp:cNvPr id="0" name=""/>
        <dsp:cNvSpPr/>
      </dsp:nvSpPr>
      <dsp:spPr>
        <a:xfrm>
          <a:off x="2681089" y="2042275"/>
          <a:ext cx="639931" cy="639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0BE823-A419-4BD5-8680-549F53899A9D}">
      <dsp:nvSpPr>
        <dsp:cNvPr id="0" name=""/>
        <dsp:cNvSpPr/>
      </dsp:nvSpPr>
      <dsp:spPr>
        <a:xfrm>
          <a:off x="2290019" y="2905949"/>
          <a:ext cx="1422070" cy="56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Economía circular y valorización de subproductos.</a:t>
          </a:r>
          <a:endParaRPr lang="en-US" sz="1200" kern="1200"/>
        </a:p>
      </dsp:txBody>
      <dsp:txXfrm>
        <a:off x="2290019" y="2905949"/>
        <a:ext cx="1422070" cy="568828"/>
      </dsp:txXfrm>
    </dsp:sp>
    <dsp:sp modelId="{138C2BCE-7C19-4FB6-B354-80681BDEB83E}">
      <dsp:nvSpPr>
        <dsp:cNvPr id="0" name=""/>
        <dsp:cNvSpPr/>
      </dsp:nvSpPr>
      <dsp:spPr>
        <a:xfrm>
          <a:off x="4352021" y="2042275"/>
          <a:ext cx="639931" cy="639931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3E2F17-536B-408D-9E6A-5C0CE731A009}">
      <dsp:nvSpPr>
        <dsp:cNvPr id="0" name=""/>
        <dsp:cNvSpPr/>
      </dsp:nvSpPr>
      <dsp:spPr>
        <a:xfrm>
          <a:off x="3960952" y="2905949"/>
          <a:ext cx="1422070" cy="5688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Innovación en ofertas turísiticas sostenibles</a:t>
          </a:r>
          <a:endParaRPr lang="en-US" sz="1200" kern="1200"/>
        </a:p>
      </dsp:txBody>
      <dsp:txXfrm>
        <a:off x="3960952" y="2905949"/>
        <a:ext cx="1422070" cy="5688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D956D6-C7C7-496C-8066-EA0E1046D882}">
      <dsp:nvSpPr>
        <dsp:cNvPr id="0" name=""/>
        <dsp:cNvSpPr/>
      </dsp:nvSpPr>
      <dsp:spPr>
        <a:xfrm>
          <a:off x="0" y="0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i="1" u="sng" kern="1200"/>
            <a:t>Como auditora y gestora experta en ISO 14001, ¿qué beneficios aporta este sistema a las empresas del sector?</a:t>
          </a:r>
          <a:endParaRPr lang="en-US" sz="2000" kern="1200"/>
        </a:p>
      </dsp:txBody>
      <dsp:txXfrm>
        <a:off x="27017" y="27017"/>
        <a:ext cx="7668958" cy="868383"/>
      </dsp:txXfrm>
    </dsp:sp>
    <dsp:sp modelId="{82EE81DC-9ADD-4E81-B8D5-6C6342244AF1}">
      <dsp:nvSpPr>
        <dsp:cNvPr id="0" name=""/>
        <dsp:cNvSpPr/>
      </dsp:nvSpPr>
      <dsp:spPr>
        <a:xfrm>
          <a:off x="732164" y="1090129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2147871"/>
            <a:satOff val="-6164"/>
            <a:lumOff val="-987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La nueva ISO 14001:2026 representa una </a:t>
          </a:r>
          <a:r>
            <a:rPr lang="es-ES" sz="2000" b="1" kern="1200"/>
            <a:t>evolución profunda</a:t>
          </a:r>
          <a:r>
            <a:rPr lang="es-ES" sz="2000" kern="1200"/>
            <a:t>, no un simple ajuste técnico, no es un trámite.</a:t>
          </a:r>
          <a:endParaRPr lang="en-US" sz="2000" kern="1200"/>
        </a:p>
      </dsp:txBody>
      <dsp:txXfrm>
        <a:off x="759181" y="1117146"/>
        <a:ext cx="7356493" cy="868383"/>
      </dsp:txXfrm>
    </dsp:sp>
    <dsp:sp modelId="{F8CBF956-27BF-4770-A4A1-6C4881745BF2}">
      <dsp:nvSpPr>
        <dsp:cNvPr id="0" name=""/>
        <dsp:cNvSpPr/>
      </dsp:nvSpPr>
      <dsp:spPr>
        <a:xfrm>
          <a:off x="1453401" y="2180258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4295743"/>
            <a:satOff val="-12329"/>
            <a:lumOff val="-1973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Responde a desafíos actuales: </a:t>
          </a:r>
          <a:r>
            <a:rPr lang="es-ES" sz="2000" b="1" kern="1200"/>
            <a:t>cambio climático, biodiversidad, economía circular, digitalización y presión regulatoria</a:t>
          </a:r>
          <a:r>
            <a:rPr lang="es-ES" sz="2000" kern="1200"/>
            <a:t>. </a:t>
          </a:r>
          <a:endParaRPr lang="en-US" sz="2000" kern="1200"/>
        </a:p>
      </dsp:txBody>
      <dsp:txXfrm>
        <a:off x="1480418" y="2207275"/>
        <a:ext cx="7367421" cy="868383"/>
      </dsp:txXfrm>
    </dsp:sp>
    <dsp:sp modelId="{D238C9FF-6067-412E-9E47-691FC285286B}">
      <dsp:nvSpPr>
        <dsp:cNvPr id="0" name=""/>
        <dsp:cNvSpPr/>
      </dsp:nvSpPr>
      <dsp:spPr>
        <a:xfrm>
          <a:off x="2185565" y="3270387"/>
          <a:ext cx="8742263" cy="922417"/>
        </a:xfrm>
        <a:prstGeom prst="roundRect">
          <a:avLst>
            <a:gd name="adj" fmla="val 10000"/>
          </a:avLst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/>
            <a:t>Publicada el </a:t>
          </a:r>
          <a:r>
            <a:rPr lang="es-ES" sz="2000" b="1" kern="1200"/>
            <a:t>15 de abril de 2026</a:t>
          </a:r>
          <a:endParaRPr lang="en-US" sz="2000" kern="1200"/>
        </a:p>
      </dsp:txBody>
      <dsp:txXfrm>
        <a:off x="2212582" y="3297404"/>
        <a:ext cx="7356493" cy="868383"/>
      </dsp:txXfrm>
    </dsp:sp>
    <dsp:sp modelId="{9AF9376B-CE78-405A-A5FC-858227E38501}">
      <dsp:nvSpPr>
        <dsp:cNvPr id="0" name=""/>
        <dsp:cNvSpPr/>
      </dsp:nvSpPr>
      <dsp:spPr>
        <a:xfrm>
          <a:off x="8142692" y="706487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277595" y="706487"/>
        <a:ext cx="329765" cy="451177"/>
      </dsp:txXfrm>
    </dsp:sp>
    <dsp:sp modelId="{42201A66-7EAF-4B87-9A6F-93BBC58ACB40}">
      <dsp:nvSpPr>
        <dsp:cNvPr id="0" name=""/>
        <dsp:cNvSpPr/>
      </dsp:nvSpPr>
      <dsp:spPr>
        <a:xfrm>
          <a:off x="8874856" y="179661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3367359"/>
            <a:satOff val="-31116"/>
            <a:lumOff val="-3508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67359"/>
              <a:satOff val="-31116"/>
              <a:lumOff val="-35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009759" y="1796616"/>
        <a:ext cx="329765" cy="451177"/>
      </dsp:txXfrm>
    </dsp:sp>
    <dsp:sp modelId="{31968544-FA9B-468E-96AA-63D3E9BD7825}">
      <dsp:nvSpPr>
        <dsp:cNvPr id="0" name=""/>
        <dsp:cNvSpPr/>
      </dsp:nvSpPr>
      <dsp:spPr>
        <a:xfrm>
          <a:off x="9596093" y="2886746"/>
          <a:ext cx="599571" cy="59957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6734718"/>
            <a:satOff val="-62232"/>
            <a:lumOff val="-7015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6734718"/>
              <a:satOff val="-62232"/>
              <a:lumOff val="-70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9730996" y="2886746"/>
        <a:ext cx="329765" cy="4511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9D6C84-E3FB-46D5-A8E9-DB5C2A5F6AF9}">
      <dsp:nvSpPr>
        <dsp:cNvPr id="0" name=""/>
        <dsp:cNvSpPr/>
      </dsp:nvSpPr>
      <dsp:spPr>
        <a:xfrm>
          <a:off x="0" y="3869"/>
          <a:ext cx="7322312" cy="9006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8094E6-2167-4A61-B5C1-965769B1A659}">
      <dsp:nvSpPr>
        <dsp:cNvPr id="0" name=""/>
        <dsp:cNvSpPr/>
      </dsp:nvSpPr>
      <dsp:spPr>
        <a:xfrm>
          <a:off x="272445" y="206514"/>
          <a:ext cx="495354" cy="4953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8D37CF-2922-4352-B39B-832E690401B9}">
      <dsp:nvSpPr>
        <dsp:cNvPr id="0" name=""/>
        <dsp:cNvSpPr/>
      </dsp:nvSpPr>
      <dsp:spPr>
        <a:xfrm>
          <a:off x="1040245" y="3869"/>
          <a:ext cx="6281049" cy="900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318" tIns="95318" rIns="95318" bIns="9531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b="1" kern="1200"/>
            <a:t>Respuesta </a:t>
          </a:r>
          <a:endParaRPr lang="en-US" sz="2100" kern="1200"/>
        </a:p>
      </dsp:txBody>
      <dsp:txXfrm>
        <a:off x="1040245" y="3869"/>
        <a:ext cx="6281049" cy="900645"/>
      </dsp:txXfrm>
    </dsp:sp>
    <dsp:sp modelId="{5FACD317-B25B-413F-8149-C07359BF133D}">
      <dsp:nvSpPr>
        <dsp:cNvPr id="0" name=""/>
        <dsp:cNvSpPr/>
      </dsp:nvSpPr>
      <dsp:spPr>
        <a:xfrm>
          <a:off x="0" y="1129676"/>
          <a:ext cx="7322312" cy="9006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E797D6-233E-490C-B60E-93DA727B1CB8}">
      <dsp:nvSpPr>
        <dsp:cNvPr id="0" name=""/>
        <dsp:cNvSpPr/>
      </dsp:nvSpPr>
      <dsp:spPr>
        <a:xfrm>
          <a:off x="272445" y="1332321"/>
          <a:ext cx="495354" cy="4953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A2F43-EA7D-4FC7-96DC-D665E00A89E3}">
      <dsp:nvSpPr>
        <dsp:cNvPr id="0" name=""/>
        <dsp:cNvSpPr/>
      </dsp:nvSpPr>
      <dsp:spPr>
        <a:xfrm>
          <a:off x="1040245" y="1129676"/>
          <a:ext cx="6281049" cy="900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318" tIns="95318" rIns="95318" bIns="9531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El desempeño ambiental se evalúa por resultados medibles, no por intenciones.</a:t>
          </a:r>
          <a:endParaRPr lang="en-US" sz="2100" kern="1200" dirty="0"/>
        </a:p>
      </dsp:txBody>
      <dsp:txXfrm>
        <a:off x="1040245" y="1129676"/>
        <a:ext cx="6281049" cy="900645"/>
      </dsp:txXfrm>
    </dsp:sp>
    <dsp:sp modelId="{5F5E2582-DC3A-439C-8174-FD3832BBD68B}">
      <dsp:nvSpPr>
        <dsp:cNvPr id="0" name=""/>
        <dsp:cNvSpPr/>
      </dsp:nvSpPr>
      <dsp:spPr>
        <a:xfrm>
          <a:off x="0" y="2255482"/>
          <a:ext cx="7322312" cy="9006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E224F1-EEF4-4979-AAA8-0520AA94D4A4}">
      <dsp:nvSpPr>
        <dsp:cNvPr id="0" name=""/>
        <dsp:cNvSpPr/>
      </dsp:nvSpPr>
      <dsp:spPr>
        <a:xfrm>
          <a:off x="272445" y="2458127"/>
          <a:ext cx="495354" cy="4953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DF7756-F16E-44D5-982B-2EB2259DEB8A}">
      <dsp:nvSpPr>
        <dsp:cNvPr id="0" name=""/>
        <dsp:cNvSpPr/>
      </dsp:nvSpPr>
      <dsp:spPr>
        <a:xfrm>
          <a:off x="1040245" y="2255482"/>
          <a:ext cx="3295040" cy="900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318" tIns="95318" rIns="95318" bIns="9531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Mayor alineación con:</a:t>
          </a:r>
          <a:endParaRPr lang="en-US" sz="2100" kern="1200"/>
        </a:p>
      </dsp:txBody>
      <dsp:txXfrm>
        <a:off x="1040245" y="2255482"/>
        <a:ext cx="3295040" cy="900645"/>
      </dsp:txXfrm>
    </dsp:sp>
    <dsp:sp modelId="{3CE5FBC6-708C-40C7-95D4-4934D126FCF7}">
      <dsp:nvSpPr>
        <dsp:cNvPr id="0" name=""/>
        <dsp:cNvSpPr/>
      </dsp:nvSpPr>
      <dsp:spPr>
        <a:xfrm>
          <a:off x="4335285" y="2255482"/>
          <a:ext cx="2986009" cy="900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318" tIns="95318" rIns="95318" bIns="95318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Estrategias de sostenibilidad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Regulación europea ( taxonomía)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Expectativas de partes interesadas</a:t>
          </a:r>
          <a:endParaRPr lang="en-US" sz="1400" kern="1200" dirty="0"/>
        </a:p>
      </dsp:txBody>
      <dsp:txXfrm>
        <a:off x="4335285" y="2255482"/>
        <a:ext cx="2986009" cy="900645"/>
      </dsp:txXfrm>
    </dsp:sp>
    <dsp:sp modelId="{20AA46EC-4CAA-479E-A012-5295647E3FE9}">
      <dsp:nvSpPr>
        <dsp:cNvPr id="0" name=""/>
        <dsp:cNvSpPr/>
      </dsp:nvSpPr>
      <dsp:spPr>
        <a:xfrm>
          <a:off x="0" y="3381289"/>
          <a:ext cx="7322312" cy="90064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86CD3-98D1-435D-9408-06BFD41A244F}">
      <dsp:nvSpPr>
        <dsp:cNvPr id="0" name=""/>
        <dsp:cNvSpPr/>
      </dsp:nvSpPr>
      <dsp:spPr>
        <a:xfrm>
          <a:off x="272445" y="3583934"/>
          <a:ext cx="495354" cy="49535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0A188D-6CE6-48FF-B4B9-FF893B3AEAB3}">
      <dsp:nvSpPr>
        <dsp:cNvPr id="0" name=""/>
        <dsp:cNvSpPr/>
      </dsp:nvSpPr>
      <dsp:spPr>
        <a:xfrm>
          <a:off x="1040245" y="3381289"/>
          <a:ext cx="6281049" cy="900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318" tIns="95318" rIns="95318" bIns="95318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La versión 2015 se queda corta ante los nuevos riesgos ambientales y la urgencia climática. </a:t>
          </a:r>
          <a:endParaRPr lang="en-US" sz="2100" kern="1200"/>
        </a:p>
      </dsp:txBody>
      <dsp:txXfrm>
        <a:off x="1040245" y="3381289"/>
        <a:ext cx="6281049" cy="9006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A3A754-DFAE-402E-8FC2-EA58C4FFB4CE}">
      <dsp:nvSpPr>
        <dsp:cNvPr id="0" name=""/>
        <dsp:cNvSpPr/>
      </dsp:nvSpPr>
      <dsp:spPr>
        <a:xfrm>
          <a:off x="598572" y="200"/>
          <a:ext cx="947882" cy="94788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C48D30-8EF5-48A3-AD99-5C652B4ABDF8}">
      <dsp:nvSpPr>
        <dsp:cNvPr id="0" name=""/>
        <dsp:cNvSpPr/>
      </dsp:nvSpPr>
      <dsp:spPr>
        <a:xfrm>
          <a:off x="800579" y="202208"/>
          <a:ext cx="543867" cy="5438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8C9C1D-34CC-4624-BA60-B49FB4C338F6}">
      <dsp:nvSpPr>
        <dsp:cNvPr id="0" name=""/>
        <dsp:cNvSpPr/>
      </dsp:nvSpPr>
      <dsp:spPr>
        <a:xfrm>
          <a:off x="295560" y="1243325"/>
          <a:ext cx="1553906" cy="73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b="1" kern="1200" dirty="0"/>
            <a:t>A nivel técnico:</a:t>
          </a:r>
          <a:endParaRPr lang="en-US" sz="1100" kern="1200" dirty="0"/>
        </a:p>
      </dsp:txBody>
      <dsp:txXfrm>
        <a:off x="295560" y="1243325"/>
        <a:ext cx="1553906" cy="738105"/>
      </dsp:txXfrm>
    </dsp:sp>
    <dsp:sp modelId="{463A33C4-7491-4441-84B5-B55A7084C511}">
      <dsp:nvSpPr>
        <dsp:cNvPr id="0" name=""/>
        <dsp:cNvSpPr/>
      </dsp:nvSpPr>
      <dsp:spPr>
        <a:xfrm>
          <a:off x="2463739" y="1"/>
          <a:ext cx="947882" cy="94788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3056C7-AB6F-438D-93CF-823EB20770C3}">
      <dsp:nvSpPr>
        <dsp:cNvPr id="0" name=""/>
        <dsp:cNvSpPr/>
      </dsp:nvSpPr>
      <dsp:spPr>
        <a:xfrm>
          <a:off x="2626419" y="202208"/>
          <a:ext cx="543867" cy="5438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060201-5041-439F-8F9F-3F034C865942}">
      <dsp:nvSpPr>
        <dsp:cNvPr id="0" name=""/>
        <dsp:cNvSpPr/>
      </dsp:nvSpPr>
      <dsp:spPr>
        <a:xfrm>
          <a:off x="2121400" y="1243325"/>
          <a:ext cx="1553906" cy="73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Nuevos requisitos de análisis climático y biodiversidad.</a:t>
          </a:r>
          <a:endParaRPr lang="en-US" sz="1100" kern="1200"/>
        </a:p>
      </dsp:txBody>
      <dsp:txXfrm>
        <a:off x="2121400" y="1243325"/>
        <a:ext cx="1553906" cy="738105"/>
      </dsp:txXfrm>
    </dsp:sp>
    <dsp:sp modelId="{F553E22E-4E6F-49DD-A1DC-84552C764C84}">
      <dsp:nvSpPr>
        <dsp:cNvPr id="0" name=""/>
        <dsp:cNvSpPr/>
      </dsp:nvSpPr>
      <dsp:spPr>
        <a:xfrm>
          <a:off x="598572" y="2369907"/>
          <a:ext cx="947882" cy="94788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B4E78C-C9E0-4C54-8126-A68CE4E21E94}">
      <dsp:nvSpPr>
        <dsp:cNvPr id="0" name=""/>
        <dsp:cNvSpPr/>
      </dsp:nvSpPr>
      <dsp:spPr>
        <a:xfrm>
          <a:off x="800579" y="2571915"/>
          <a:ext cx="543867" cy="5438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6157EA-D821-45CE-83E2-F8FC12442259}">
      <dsp:nvSpPr>
        <dsp:cNvPr id="0" name=""/>
        <dsp:cNvSpPr/>
      </dsp:nvSpPr>
      <dsp:spPr>
        <a:xfrm>
          <a:off x="295560" y="3613032"/>
          <a:ext cx="1553906" cy="73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Revisión del análisis de ciclo de vida: lavandería, restauración, residuos, energía, agua.</a:t>
          </a:r>
          <a:endParaRPr lang="en-US" sz="1100" kern="1200"/>
        </a:p>
      </dsp:txBody>
      <dsp:txXfrm>
        <a:off x="295560" y="3613032"/>
        <a:ext cx="1553906" cy="738105"/>
      </dsp:txXfrm>
    </dsp:sp>
    <dsp:sp modelId="{FCE302E5-0300-45DC-A39F-FC6D776820B1}">
      <dsp:nvSpPr>
        <dsp:cNvPr id="0" name=""/>
        <dsp:cNvSpPr/>
      </dsp:nvSpPr>
      <dsp:spPr>
        <a:xfrm>
          <a:off x="2424412" y="2369907"/>
          <a:ext cx="947882" cy="947882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56167-738E-40BF-91D7-CE5F2E630527}">
      <dsp:nvSpPr>
        <dsp:cNvPr id="0" name=""/>
        <dsp:cNvSpPr/>
      </dsp:nvSpPr>
      <dsp:spPr>
        <a:xfrm>
          <a:off x="2626419" y="2571915"/>
          <a:ext cx="543867" cy="543867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9910C2-64B6-4DE1-A3CB-38370AD366B4}">
      <dsp:nvSpPr>
        <dsp:cNvPr id="0" name=""/>
        <dsp:cNvSpPr/>
      </dsp:nvSpPr>
      <dsp:spPr>
        <a:xfrm>
          <a:off x="2121400" y="3613032"/>
          <a:ext cx="1553906" cy="7381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Refuerzo de indicadores ambientales: huella de carbono, huella hídrica, , eficiencia energética.</a:t>
          </a:r>
          <a:endParaRPr lang="en-US" sz="1100" kern="1200"/>
        </a:p>
      </dsp:txBody>
      <dsp:txXfrm>
        <a:off x="2121400" y="3613032"/>
        <a:ext cx="1553906" cy="7381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E1EFF-5AD8-44B6-8399-31942AD5E633}">
      <dsp:nvSpPr>
        <dsp:cNvPr id="0" name=""/>
        <dsp:cNvSpPr/>
      </dsp:nvSpPr>
      <dsp:spPr>
        <a:xfrm>
          <a:off x="3594" y="229666"/>
          <a:ext cx="1946002" cy="116760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Como experta en gestión y auditora, esta es la parte que más valor aporta a una empresa que empieza desde cero:</a:t>
          </a:r>
          <a:endParaRPr lang="en-US" sz="1100" kern="1200"/>
        </a:p>
      </dsp:txBody>
      <dsp:txXfrm>
        <a:off x="3594" y="229666"/>
        <a:ext cx="1946002" cy="1167601"/>
      </dsp:txXfrm>
    </dsp:sp>
    <dsp:sp modelId="{4ADB3BA7-884F-427F-9F58-5B4887DB6B2A}">
      <dsp:nvSpPr>
        <dsp:cNvPr id="0" name=""/>
        <dsp:cNvSpPr/>
      </dsp:nvSpPr>
      <dsp:spPr>
        <a:xfrm>
          <a:off x="2144196" y="229666"/>
          <a:ext cx="1946002" cy="1167601"/>
        </a:xfrm>
        <a:prstGeom prst="rect">
          <a:avLst/>
        </a:prstGeom>
        <a:solidFill>
          <a:schemeClr val="accent2">
            <a:hueOff val="460258"/>
            <a:satOff val="-1321"/>
            <a:lumOff val="-21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✔ Reducción de costes operativos</a:t>
          </a:r>
          <a:endParaRPr lang="en-US" sz="1100" kern="1200"/>
        </a:p>
      </dsp:txBody>
      <dsp:txXfrm>
        <a:off x="2144196" y="229666"/>
        <a:ext cx="1946002" cy="1167601"/>
      </dsp:txXfrm>
    </dsp:sp>
    <dsp:sp modelId="{50E1EA7B-7F12-4A8F-BECC-253D24B33B3A}">
      <dsp:nvSpPr>
        <dsp:cNvPr id="0" name=""/>
        <dsp:cNvSpPr/>
      </dsp:nvSpPr>
      <dsp:spPr>
        <a:xfrm>
          <a:off x="4284798" y="229666"/>
          <a:ext cx="1946002" cy="1167601"/>
        </a:xfrm>
        <a:prstGeom prst="rect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Menos consumo de agua, energía, materias primas y menos residuos.</a:t>
          </a:r>
          <a:endParaRPr lang="en-US" sz="1100" kern="1200"/>
        </a:p>
      </dsp:txBody>
      <dsp:txXfrm>
        <a:off x="4284798" y="229666"/>
        <a:ext cx="1946002" cy="1167601"/>
      </dsp:txXfrm>
    </dsp:sp>
    <dsp:sp modelId="{571D504F-3BF5-4A8B-829E-59322AEBE884}">
      <dsp:nvSpPr>
        <dsp:cNvPr id="0" name=""/>
        <dsp:cNvSpPr/>
      </dsp:nvSpPr>
      <dsp:spPr>
        <a:xfrm>
          <a:off x="6425401" y="229666"/>
          <a:ext cx="1946002" cy="1167601"/>
        </a:xfrm>
        <a:prstGeom prst="rect">
          <a:avLst/>
        </a:prstGeom>
        <a:solidFill>
          <a:schemeClr val="accent2">
            <a:hueOff val="1380774"/>
            <a:satOff val="-3963"/>
            <a:lumOff val="-634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✔ Evitar sanciones</a:t>
          </a:r>
          <a:endParaRPr lang="en-US" sz="1100" kern="1200"/>
        </a:p>
      </dsp:txBody>
      <dsp:txXfrm>
        <a:off x="6425401" y="229666"/>
        <a:ext cx="1946002" cy="1167601"/>
      </dsp:txXfrm>
    </dsp:sp>
    <dsp:sp modelId="{689B0079-DF72-472C-8185-A5676D7C69F9}">
      <dsp:nvSpPr>
        <dsp:cNvPr id="0" name=""/>
        <dsp:cNvSpPr/>
      </dsp:nvSpPr>
      <dsp:spPr>
        <a:xfrm>
          <a:off x="8566003" y="229666"/>
          <a:ext cx="1946002" cy="1167601"/>
        </a:xfrm>
        <a:prstGeom prst="rect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La 14001 ayuda a cumplir la legislación y a anticipar inspecciones.</a:t>
          </a:r>
          <a:endParaRPr lang="en-US" sz="1100" kern="1200"/>
        </a:p>
      </dsp:txBody>
      <dsp:txXfrm>
        <a:off x="8566003" y="229666"/>
        <a:ext cx="1946002" cy="1167601"/>
      </dsp:txXfrm>
    </dsp:sp>
    <dsp:sp modelId="{35163D1D-3CAB-4F44-A226-D94D45E48978}">
      <dsp:nvSpPr>
        <dsp:cNvPr id="0" name=""/>
        <dsp:cNvSpPr/>
      </dsp:nvSpPr>
      <dsp:spPr>
        <a:xfrm>
          <a:off x="3594" y="1591868"/>
          <a:ext cx="1946002" cy="1167601"/>
        </a:xfrm>
        <a:prstGeom prst="rect">
          <a:avLst/>
        </a:prstGeom>
        <a:solidFill>
          <a:schemeClr val="accent2">
            <a:hueOff val="2301291"/>
            <a:satOff val="-6605"/>
            <a:lumOff val="-1057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✔ Acceso a contratos y licitaciones</a:t>
          </a:r>
          <a:endParaRPr lang="en-US" sz="1100" kern="1200"/>
        </a:p>
      </dsp:txBody>
      <dsp:txXfrm>
        <a:off x="3594" y="1591868"/>
        <a:ext cx="1946002" cy="1167601"/>
      </dsp:txXfrm>
    </dsp:sp>
    <dsp:sp modelId="{4A43F961-550D-4B88-9745-994A8A94E0E3}">
      <dsp:nvSpPr>
        <dsp:cNvPr id="0" name=""/>
        <dsp:cNvSpPr/>
      </dsp:nvSpPr>
      <dsp:spPr>
        <a:xfrm>
          <a:off x="2144196" y="1591868"/>
          <a:ext cx="1946002" cy="1167601"/>
        </a:xfrm>
        <a:prstGeom prst="rect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Cada vez más los turistas, los clientes, y las grandes empresas touroperadoras exigen certificaciones ambientales.</a:t>
          </a:r>
          <a:endParaRPr lang="en-US" sz="1100" kern="1200"/>
        </a:p>
      </dsp:txBody>
      <dsp:txXfrm>
        <a:off x="2144196" y="1591868"/>
        <a:ext cx="1946002" cy="1167601"/>
      </dsp:txXfrm>
    </dsp:sp>
    <dsp:sp modelId="{51D683C8-6EA8-4A98-9A38-138EF9D0FAD8}">
      <dsp:nvSpPr>
        <dsp:cNvPr id="0" name=""/>
        <dsp:cNvSpPr/>
      </dsp:nvSpPr>
      <dsp:spPr>
        <a:xfrm>
          <a:off x="4284798" y="1591868"/>
          <a:ext cx="1946002" cy="1167601"/>
        </a:xfrm>
        <a:prstGeom prst="rect">
          <a:avLst/>
        </a:prstGeom>
        <a:solidFill>
          <a:schemeClr val="accent2">
            <a:hueOff val="3221807"/>
            <a:satOff val="-9246"/>
            <a:lumOff val="-1480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✔ Mejora de la imagen y confianza del cliente</a:t>
          </a:r>
          <a:endParaRPr lang="en-US" sz="1100" kern="1200"/>
        </a:p>
      </dsp:txBody>
      <dsp:txXfrm>
        <a:off x="4284798" y="1591868"/>
        <a:ext cx="1946002" cy="1167601"/>
      </dsp:txXfrm>
    </dsp:sp>
    <dsp:sp modelId="{2EE6DB7F-4FC5-4D35-86CC-6BEBA5B1B0E5}">
      <dsp:nvSpPr>
        <dsp:cNvPr id="0" name=""/>
        <dsp:cNvSpPr/>
      </dsp:nvSpPr>
      <dsp:spPr>
        <a:xfrm>
          <a:off x="6425401" y="1591868"/>
          <a:ext cx="1946002" cy="1167601"/>
        </a:xfrm>
        <a:prstGeom prst="rect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Especialmente en sectores industriales donde la sostenibilidad es un valor diferencial.</a:t>
          </a:r>
          <a:endParaRPr lang="en-US" sz="1100" kern="1200"/>
        </a:p>
      </dsp:txBody>
      <dsp:txXfrm>
        <a:off x="6425401" y="1591868"/>
        <a:ext cx="1946002" cy="1167601"/>
      </dsp:txXfrm>
    </dsp:sp>
    <dsp:sp modelId="{A64D5242-DEB0-407E-B433-FF279DB0CE40}">
      <dsp:nvSpPr>
        <dsp:cNvPr id="0" name=""/>
        <dsp:cNvSpPr/>
      </dsp:nvSpPr>
      <dsp:spPr>
        <a:xfrm>
          <a:off x="8566003" y="1591868"/>
          <a:ext cx="1946002" cy="1167601"/>
        </a:xfrm>
        <a:prstGeom prst="rect">
          <a:avLst/>
        </a:prstGeom>
        <a:solidFill>
          <a:schemeClr val="accent2">
            <a:hueOff val="4142323"/>
            <a:satOff val="-11888"/>
            <a:lumOff val="-1903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✔ Orden y control interno</a:t>
          </a:r>
          <a:endParaRPr lang="en-US" sz="1100" kern="1200"/>
        </a:p>
      </dsp:txBody>
      <dsp:txXfrm>
        <a:off x="8566003" y="1591868"/>
        <a:ext cx="1946002" cy="1167601"/>
      </dsp:txXfrm>
    </dsp:sp>
    <dsp:sp modelId="{55C258F3-7043-42B0-87CD-1BCD9B1F64FC}">
      <dsp:nvSpPr>
        <dsp:cNvPr id="0" name=""/>
        <dsp:cNvSpPr/>
      </dsp:nvSpPr>
      <dsp:spPr>
        <a:xfrm>
          <a:off x="3594" y="2954069"/>
          <a:ext cx="1946002" cy="1167601"/>
        </a:xfrm>
        <a:prstGeom prst="rect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La empresa pasa de “apagar fuegos” a trabajar con planificación y prevención.</a:t>
          </a:r>
          <a:endParaRPr lang="en-US" sz="1100" kern="1200"/>
        </a:p>
      </dsp:txBody>
      <dsp:txXfrm>
        <a:off x="3594" y="2954069"/>
        <a:ext cx="1946002" cy="1167601"/>
      </dsp:txXfrm>
    </dsp:sp>
    <dsp:sp modelId="{5BDB88D8-F550-414D-B355-4E5E4B05EB1A}">
      <dsp:nvSpPr>
        <dsp:cNvPr id="0" name=""/>
        <dsp:cNvSpPr/>
      </dsp:nvSpPr>
      <dsp:spPr>
        <a:xfrm>
          <a:off x="2144196" y="2954069"/>
          <a:ext cx="1946002" cy="1167601"/>
        </a:xfrm>
        <a:prstGeom prst="rect">
          <a:avLst/>
        </a:prstGeom>
        <a:solidFill>
          <a:schemeClr val="accent2">
            <a:hueOff val="5062839"/>
            <a:satOff val="-14530"/>
            <a:lumOff val="-2326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✔ Ventaja competitiva</a:t>
          </a:r>
          <a:endParaRPr lang="en-US" sz="1100" kern="1200"/>
        </a:p>
      </dsp:txBody>
      <dsp:txXfrm>
        <a:off x="2144196" y="2954069"/>
        <a:ext cx="1946002" cy="1167601"/>
      </dsp:txXfrm>
    </dsp:sp>
    <dsp:sp modelId="{0307761F-4A86-4B4D-952C-5484A6659DD7}">
      <dsp:nvSpPr>
        <dsp:cNvPr id="0" name=""/>
        <dsp:cNvSpPr/>
      </dsp:nvSpPr>
      <dsp:spPr>
        <a:xfrm>
          <a:off x="4284798" y="2954069"/>
          <a:ext cx="1946002" cy="1167601"/>
        </a:xfrm>
        <a:prstGeom prst="rect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En Canarias somos un referente, pensemos que en otras partes del mundo otros hoteles aún no están certificadas, la 14001 es un factor diferenciador inmediato.</a:t>
          </a:r>
          <a:endParaRPr lang="en-US" sz="1100" kern="1200"/>
        </a:p>
      </dsp:txBody>
      <dsp:txXfrm>
        <a:off x="4284798" y="2954069"/>
        <a:ext cx="1946002" cy="1167601"/>
      </dsp:txXfrm>
    </dsp:sp>
    <dsp:sp modelId="{33AB7ABF-CDBD-4472-A6C4-BEBB34F2E250}">
      <dsp:nvSpPr>
        <dsp:cNvPr id="0" name=""/>
        <dsp:cNvSpPr/>
      </dsp:nvSpPr>
      <dsp:spPr>
        <a:xfrm>
          <a:off x="6425401" y="2954069"/>
          <a:ext cx="1946002" cy="1167601"/>
        </a:xfrm>
        <a:prstGeom prst="rect">
          <a:avLst/>
        </a:prstGeom>
        <a:solidFill>
          <a:schemeClr val="accent2">
            <a:hueOff val="5983355"/>
            <a:satOff val="-17172"/>
            <a:lumOff val="-2749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/>
            <a:t>✔ Preparación para futuras normativas</a:t>
          </a:r>
          <a:endParaRPr lang="en-US" sz="1100" kern="1200"/>
        </a:p>
      </dsp:txBody>
      <dsp:txXfrm>
        <a:off x="6425401" y="2954069"/>
        <a:ext cx="1946002" cy="1167601"/>
      </dsp:txXfrm>
    </dsp:sp>
    <dsp:sp modelId="{B3D64E7D-EF7F-4164-A0E7-77AE29981ECD}">
      <dsp:nvSpPr>
        <dsp:cNvPr id="0" name=""/>
        <dsp:cNvSpPr/>
      </dsp:nvSpPr>
      <dsp:spPr>
        <a:xfrm>
          <a:off x="8566003" y="2954069"/>
          <a:ext cx="1946002" cy="1167601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/>
            <a:t>La UE está endureciendo requisitos ambientales. Implantar ahora evita prisas y costes futuros.</a:t>
          </a:r>
          <a:endParaRPr lang="en-US" sz="1100" kern="1200"/>
        </a:p>
      </dsp:txBody>
      <dsp:txXfrm>
        <a:off x="8566003" y="2954069"/>
        <a:ext cx="1946002" cy="11676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D9E9FD-7F3A-451D-A966-906FA1AC7A51}">
      <dsp:nvSpPr>
        <dsp:cNvPr id="0" name=""/>
        <dsp:cNvSpPr/>
      </dsp:nvSpPr>
      <dsp:spPr>
        <a:xfrm>
          <a:off x="261360" y="988366"/>
          <a:ext cx="817066" cy="81706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63FDA-AB55-4373-9A73-AA1920D0AAD0}">
      <dsp:nvSpPr>
        <dsp:cNvPr id="0" name=""/>
        <dsp:cNvSpPr/>
      </dsp:nvSpPr>
      <dsp:spPr>
        <a:xfrm>
          <a:off x="435489" y="1162495"/>
          <a:ext cx="468808" cy="4688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44804-8FEC-47C7-B304-9AC5C32AED1F}">
      <dsp:nvSpPr>
        <dsp:cNvPr id="0" name=""/>
        <dsp:cNvSpPr/>
      </dsp:nvSpPr>
      <dsp:spPr>
        <a:xfrm>
          <a:off x="167" y="2059928"/>
          <a:ext cx="1339453" cy="102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Aunque aún no se ha publicado el periodo definitivo, lo habitual en ISO es:</a:t>
          </a:r>
          <a:endParaRPr lang="en-US" sz="1100" kern="1200"/>
        </a:p>
      </dsp:txBody>
      <dsp:txXfrm>
        <a:off x="167" y="2059928"/>
        <a:ext cx="1339453" cy="1021333"/>
      </dsp:txXfrm>
    </dsp:sp>
    <dsp:sp modelId="{E80C3645-8BB6-45C1-B474-6B50EA8ECAC9}">
      <dsp:nvSpPr>
        <dsp:cNvPr id="0" name=""/>
        <dsp:cNvSpPr/>
      </dsp:nvSpPr>
      <dsp:spPr>
        <a:xfrm>
          <a:off x="1835217" y="988366"/>
          <a:ext cx="817066" cy="81706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3F5694-A373-491A-AA05-DA342AD83919}">
      <dsp:nvSpPr>
        <dsp:cNvPr id="0" name=""/>
        <dsp:cNvSpPr/>
      </dsp:nvSpPr>
      <dsp:spPr>
        <a:xfrm>
          <a:off x="2009346" y="1162495"/>
          <a:ext cx="468808" cy="4688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67BEA-607E-478B-B1A1-8F2249C7045F}">
      <dsp:nvSpPr>
        <dsp:cNvPr id="0" name=""/>
        <dsp:cNvSpPr/>
      </dsp:nvSpPr>
      <dsp:spPr>
        <a:xfrm>
          <a:off x="1574024" y="2059928"/>
          <a:ext cx="1339453" cy="102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⏳ 3 años desde la publicación oficial de la norma</a:t>
          </a:r>
          <a:endParaRPr lang="en-US" sz="1100" kern="1200"/>
        </a:p>
      </dsp:txBody>
      <dsp:txXfrm>
        <a:off x="1574024" y="2059928"/>
        <a:ext cx="1339453" cy="1021333"/>
      </dsp:txXfrm>
    </dsp:sp>
    <dsp:sp modelId="{B6E4C669-6DC7-40AB-B159-49E1C9596366}">
      <dsp:nvSpPr>
        <dsp:cNvPr id="0" name=""/>
        <dsp:cNvSpPr/>
      </dsp:nvSpPr>
      <dsp:spPr>
        <a:xfrm>
          <a:off x="3409075" y="988366"/>
          <a:ext cx="817066" cy="81706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D9362-C316-49C7-82A1-B7E7F220D1D8}">
      <dsp:nvSpPr>
        <dsp:cNvPr id="0" name=""/>
        <dsp:cNvSpPr/>
      </dsp:nvSpPr>
      <dsp:spPr>
        <a:xfrm>
          <a:off x="3583204" y="1162495"/>
          <a:ext cx="468808" cy="4688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3732AF-D161-4C67-AE61-A904BFF3E9E5}">
      <dsp:nvSpPr>
        <dsp:cNvPr id="0" name=""/>
        <dsp:cNvSpPr/>
      </dsp:nvSpPr>
      <dsp:spPr>
        <a:xfrm>
          <a:off x="3147881" y="2059928"/>
          <a:ext cx="1339453" cy="102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Durante ese tiempo, las empresas pueden seguir certificadas en ISO 14001:2015, pero deberán actualizarse antes del fin del periodo para mantener la certificación.</a:t>
          </a:r>
          <a:endParaRPr lang="en-US" sz="1100" kern="1200"/>
        </a:p>
      </dsp:txBody>
      <dsp:txXfrm>
        <a:off x="3147881" y="2059928"/>
        <a:ext cx="1339453" cy="1021333"/>
      </dsp:txXfrm>
    </dsp:sp>
    <dsp:sp modelId="{E44C1055-94DA-433F-970C-264BD4A6F8AE}">
      <dsp:nvSpPr>
        <dsp:cNvPr id="0" name=""/>
        <dsp:cNvSpPr/>
      </dsp:nvSpPr>
      <dsp:spPr>
        <a:xfrm>
          <a:off x="4982932" y="988366"/>
          <a:ext cx="817066" cy="81706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C0068E-FBDF-46E7-A21F-EA275DAB26B3}">
      <dsp:nvSpPr>
        <dsp:cNvPr id="0" name=""/>
        <dsp:cNvSpPr/>
      </dsp:nvSpPr>
      <dsp:spPr>
        <a:xfrm>
          <a:off x="5157061" y="1162495"/>
          <a:ext cx="468808" cy="4688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D001C6-8048-470D-A25B-9A0939877981}">
      <dsp:nvSpPr>
        <dsp:cNvPr id="0" name=""/>
        <dsp:cNvSpPr/>
      </dsp:nvSpPr>
      <dsp:spPr>
        <a:xfrm>
          <a:off x="4721739" y="2059928"/>
          <a:ext cx="1339453" cy="102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Mi recomendación profesional como auditora:</a:t>
          </a:r>
          <a:endParaRPr lang="en-US" sz="1100" kern="1200"/>
        </a:p>
      </dsp:txBody>
      <dsp:txXfrm>
        <a:off x="4721739" y="2059928"/>
        <a:ext cx="1339453" cy="1021333"/>
      </dsp:txXfrm>
    </dsp:sp>
    <dsp:sp modelId="{8412F824-6DF7-453E-BFA2-B90069624C5C}">
      <dsp:nvSpPr>
        <dsp:cNvPr id="0" name=""/>
        <dsp:cNvSpPr/>
      </dsp:nvSpPr>
      <dsp:spPr>
        <a:xfrm>
          <a:off x="6556790" y="988366"/>
          <a:ext cx="817066" cy="817066"/>
        </a:xfrm>
        <a:prstGeom prst="round2DiagRect">
          <a:avLst>
            <a:gd name="adj1" fmla="val 29727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B8FF5-5704-488C-A78D-B76B270001A6}">
      <dsp:nvSpPr>
        <dsp:cNvPr id="0" name=""/>
        <dsp:cNvSpPr/>
      </dsp:nvSpPr>
      <dsp:spPr>
        <a:xfrm>
          <a:off x="6730919" y="1162495"/>
          <a:ext cx="468808" cy="468808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737ADF-2405-4D63-A90A-169B704584B2}">
      <dsp:nvSpPr>
        <dsp:cNvPr id="0" name=""/>
        <dsp:cNvSpPr/>
      </dsp:nvSpPr>
      <dsp:spPr>
        <a:xfrm>
          <a:off x="6295596" y="2059928"/>
          <a:ext cx="1339453" cy="10213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s-ES" sz="1100" kern="1200"/>
            <a:t>➡ Empezar la transición en los próximos 12 meses</a:t>
          </a:r>
          <a:endParaRPr lang="en-US" sz="1100" kern="1200"/>
        </a:p>
      </dsp:txBody>
      <dsp:txXfrm>
        <a:off x="6295596" y="2059928"/>
        <a:ext cx="1339453" cy="10213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660DF2-283A-42B0-891E-1336E57D2CEF}">
      <dsp:nvSpPr>
        <dsp:cNvPr id="0" name=""/>
        <dsp:cNvSpPr/>
      </dsp:nvSpPr>
      <dsp:spPr>
        <a:xfrm>
          <a:off x="3051733" y="40476"/>
          <a:ext cx="1429755" cy="142975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Tenemos varias líneas de colaboración inmediata:</a:t>
          </a:r>
          <a:endParaRPr lang="en-US" sz="1200" kern="1200" dirty="0"/>
        </a:p>
      </dsp:txBody>
      <dsp:txXfrm>
        <a:off x="3261116" y="249859"/>
        <a:ext cx="1010989" cy="1010989"/>
      </dsp:txXfrm>
    </dsp:sp>
    <dsp:sp modelId="{EC49EB45-C976-4F08-9A44-E28A66F1DF85}">
      <dsp:nvSpPr>
        <dsp:cNvPr id="0" name=""/>
        <dsp:cNvSpPr/>
      </dsp:nvSpPr>
      <dsp:spPr>
        <a:xfrm rot="1744186">
          <a:off x="4502453" y="1026060"/>
          <a:ext cx="370285" cy="4825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4509450" y="1095581"/>
        <a:ext cx="259200" cy="289526"/>
      </dsp:txXfrm>
    </dsp:sp>
    <dsp:sp modelId="{88320C95-94AB-430E-A0F7-9215CEE1AC61}">
      <dsp:nvSpPr>
        <dsp:cNvPr id="0" name=""/>
        <dsp:cNvSpPr/>
      </dsp:nvSpPr>
      <dsp:spPr>
        <a:xfrm>
          <a:off x="4912022" y="1074614"/>
          <a:ext cx="1429755" cy="1429755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 dirty="0"/>
            <a:t>Formación gestión ambiental, sostenibilidad, residuos, biodiversidad y normativa ambiental.</a:t>
          </a:r>
          <a:endParaRPr lang="en-US" sz="1200" kern="1200" dirty="0"/>
        </a:p>
      </dsp:txBody>
      <dsp:txXfrm>
        <a:off x="5121405" y="1283997"/>
        <a:ext cx="1010989" cy="1010989"/>
      </dsp:txXfrm>
    </dsp:sp>
    <dsp:sp modelId="{F73DFEAC-38BD-4CE3-B7C0-08C8DB3F4C2E}">
      <dsp:nvSpPr>
        <dsp:cNvPr id="0" name=""/>
        <dsp:cNvSpPr/>
      </dsp:nvSpPr>
      <dsp:spPr>
        <a:xfrm rot="5400000">
          <a:off x="5437129" y="2610416"/>
          <a:ext cx="379542" cy="4825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5494061" y="2649993"/>
        <a:ext cx="265679" cy="289526"/>
      </dsp:txXfrm>
    </dsp:sp>
    <dsp:sp modelId="{14F27907-3C04-4468-B80A-95E6AA4C5F3E}">
      <dsp:nvSpPr>
        <dsp:cNvPr id="0" name=""/>
        <dsp:cNvSpPr/>
      </dsp:nvSpPr>
      <dsp:spPr>
        <a:xfrm>
          <a:off x="4912022" y="3220488"/>
          <a:ext cx="1429755" cy="142975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Asesoramiento técnico en implantación de sistemas de gestión.</a:t>
          </a:r>
          <a:endParaRPr lang="en-US" sz="1200" kern="1200"/>
        </a:p>
      </dsp:txBody>
      <dsp:txXfrm>
        <a:off x="5121405" y="3429871"/>
        <a:ext cx="1010989" cy="1010989"/>
      </dsp:txXfrm>
    </dsp:sp>
    <dsp:sp modelId="{14D7DA26-2516-4627-AAEF-73B18B66ADC5}">
      <dsp:nvSpPr>
        <dsp:cNvPr id="0" name=""/>
        <dsp:cNvSpPr/>
      </dsp:nvSpPr>
      <dsp:spPr>
        <a:xfrm rot="9000000">
          <a:off x="4517241" y="4225192"/>
          <a:ext cx="379542" cy="4825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4623477" y="4293234"/>
        <a:ext cx="265679" cy="289526"/>
      </dsp:txXfrm>
    </dsp:sp>
    <dsp:sp modelId="{12CEFE9B-84EF-4519-8358-D15E5B3E83D5}">
      <dsp:nvSpPr>
        <dsp:cNvPr id="0" name=""/>
        <dsp:cNvSpPr/>
      </dsp:nvSpPr>
      <dsp:spPr>
        <a:xfrm>
          <a:off x="3053641" y="4293425"/>
          <a:ext cx="1429755" cy="142975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Apoyo en proyectos de innovación verde y economía circular.</a:t>
          </a:r>
          <a:endParaRPr lang="en-US" sz="1200" kern="1200"/>
        </a:p>
      </dsp:txBody>
      <dsp:txXfrm>
        <a:off x="3263024" y="4502808"/>
        <a:ext cx="1010989" cy="1010989"/>
      </dsp:txXfrm>
    </dsp:sp>
    <dsp:sp modelId="{EB2B1EC9-EDCD-41CD-8F25-313C6633A34A}">
      <dsp:nvSpPr>
        <dsp:cNvPr id="0" name=""/>
        <dsp:cNvSpPr/>
      </dsp:nvSpPr>
      <dsp:spPr>
        <a:xfrm rot="12600000">
          <a:off x="2658860" y="4235934"/>
          <a:ext cx="379542" cy="4825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 rot="10800000">
        <a:off x="2765096" y="4360908"/>
        <a:ext cx="265679" cy="289526"/>
      </dsp:txXfrm>
    </dsp:sp>
    <dsp:sp modelId="{9E61F2D5-BA06-4519-89F1-B91E96E284C5}">
      <dsp:nvSpPr>
        <dsp:cNvPr id="0" name=""/>
        <dsp:cNvSpPr/>
      </dsp:nvSpPr>
      <dsp:spPr>
        <a:xfrm>
          <a:off x="1195260" y="3220488"/>
          <a:ext cx="1429755" cy="1429755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Participación conjunta en mesas de trabajo con administraciones.</a:t>
          </a:r>
          <a:endParaRPr lang="en-US" sz="1200" kern="1200"/>
        </a:p>
      </dsp:txBody>
      <dsp:txXfrm>
        <a:off x="1404643" y="3429871"/>
        <a:ext cx="1010989" cy="1010989"/>
      </dsp:txXfrm>
    </dsp:sp>
    <dsp:sp modelId="{70FD24BE-9359-442A-A2AD-8646FAD50DE6}">
      <dsp:nvSpPr>
        <dsp:cNvPr id="0" name=""/>
        <dsp:cNvSpPr/>
      </dsp:nvSpPr>
      <dsp:spPr>
        <a:xfrm rot="16200000">
          <a:off x="1720367" y="2631899"/>
          <a:ext cx="379542" cy="4825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1777299" y="2785339"/>
        <a:ext cx="265679" cy="289526"/>
      </dsp:txXfrm>
    </dsp:sp>
    <dsp:sp modelId="{BAE4793B-EE57-47D8-B24F-9BB0C008B84B}">
      <dsp:nvSpPr>
        <dsp:cNvPr id="0" name=""/>
        <dsp:cNvSpPr/>
      </dsp:nvSpPr>
      <dsp:spPr>
        <a:xfrm>
          <a:off x="1195260" y="1074614"/>
          <a:ext cx="1429755" cy="142975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200" kern="1200"/>
            <a:t>Desarrollo de protocolos de control de flora y fauna en complejos turísticos</a:t>
          </a:r>
          <a:endParaRPr lang="en-US" sz="1200" kern="1200"/>
        </a:p>
      </dsp:txBody>
      <dsp:txXfrm>
        <a:off x="1404643" y="1283997"/>
        <a:ext cx="1010989" cy="1010989"/>
      </dsp:txXfrm>
    </dsp:sp>
    <dsp:sp modelId="{94784F29-F95C-43B8-98CC-260410E16BAD}">
      <dsp:nvSpPr>
        <dsp:cNvPr id="0" name=""/>
        <dsp:cNvSpPr/>
      </dsp:nvSpPr>
      <dsp:spPr>
        <a:xfrm rot="19852814">
          <a:off x="2645004" y="1036227"/>
          <a:ext cx="368517" cy="48254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kern="1200"/>
        </a:p>
      </dsp:txBody>
      <dsp:txXfrm>
        <a:off x="2651991" y="1159635"/>
        <a:ext cx="257962" cy="28952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1C31A-0052-4B6A-9CD1-DC02F252124B}">
      <dsp:nvSpPr>
        <dsp:cNvPr id="0" name=""/>
        <dsp:cNvSpPr/>
      </dsp:nvSpPr>
      <dsp:spPr>
        <a:xfrm>
          <a:off x="0" y="51669"/>
          <a:ext cx="5721484" cy="138527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A través del Colegio Oficial de Biólogos de Canarias, tenemos un convenio de colaboración por el que los miembros de ASHOTEL acceden a la formación bonificable por FUNDAE, como entidad afín, pueden inscribirse directamente desde la </a:t>
          </a:r>
          <a:r>
            <a:rPr lang="es-ES" sz="1600" kern="1200" dirty="0">
              <a:solidFill>
                <a:schemeClr val="accent3">
                  <a:lumMod val="50000"/>
                </a:schemeClr>
              </a:solidFill>
            </a:rPr>
            <a:t>web </a:t>
          </a:r>
          <a:r>
            <a:rPr lang="es-ES" sz="1600" u="sng" kern="1200" dirty="0">
              <a:solidFill>
                <a:schemeClr val="accent3">
                  <a:lumMod val="50000"/>
                </a:schemeClr>
              </a:solidFill>
              <a:highlight>
                <a:srgbClr val="00FF00"/>
              </a:highlight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www.cobcan.</a:t>
          </a:r>
          <a:r>
            <a:rPr lang="es-ES" sz="1600" u="sng" kern="1200" dirty="0">
              <a:solidFill>
                <a:schemeClr val="accent3">
                  <a:lumMod val="50000"/>
                </a:schemeClr>
              </a:solidFill>
              <a:highlight>
                <a:srgbClr val="00FF00"/>
              </a:highlight>
            </a:rPr>
            <a:t>com</a:t>
          </a:r>
          <a:r>
            <a:rPr lang="es-ES" sz="1600" kern="1200" dirty="0">
              <a:solidFill>
                <a:schemeClr val="accent3">
                  <a:lumMod val="50000"/>
                </a:schemeClr>
              </a:solidFill>
              <a:highlight>
                <a:srgbClr val="00FF00"/>
              </a:highlight>
            </a:rPr>
            <a:t> </a:t>
          </a:r>
          <a:r>
            <a:rPr lang="es-ES" sz="1600" kern="1200" dirty="0"/>
            <a:t>; en el siguiente enlace</a:t>
          </a:r>
          <a:endParaRPr lang="en-US" sz="1600" kern="1200" dirty="0"/>
        </a:p>
      </dsp:txBody>
      <dsp:txXfrm>
        <a:off x="67624" y="119293"/>
        <a:ext cx="5586236" cy="1250031"/>
      </dsp:txXfrm>
    </dsp:sp>
    <dsp:sp modelId="{9758C5FD-97AE-422A-BE5B-AE90BB92F533}">
      <dsp:nvSpPr>
        <dsp:cNvPr id="0" name=""/>
        <dsp:cNvSpPr/>
      </dsp:nvSpPr>
      <dsp:spPr>
        <a:xfrm>
          <a:off x="0" y="1371272"/>
          <a:ext cx="5721484" cy="1385279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u="sng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+ Novedades ISO 14001:2026 – Gestión Ambiental</a:t>
          </a:r>
          <a:br>
            <a:rPr lang="es-ES" sz="1600" u="sng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</a:br>
          <a:r>
            <a:rPr lang="es-ES" sz="1600" u="sng" kern="1200" dirty="0">
              <a:solidFill>
                <a:schemeClr val="bg1"/>
              </a:solidFill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JUNIO, día: 22 (4 horas).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67624" y="1438896"/>
        <a:ext cx="5586236" cy="1250031"/>
      </dsp:txXfrm>
    </dsp:sp>
    <dsp:sp modelId="{0A6DF40F-EC26-47BA-8B6E-025F29B8766B}">
      <dsp:nvSpPr>
        <dsp:cNvPr id="0" name=""/>
        <dsp:cNvSpPr/>
      </dsp:nvSpPr>
      <dsp:spPr>
        <a:xfrm>
          <a:off x="0" y="2914389"/>
          <a:ext cx="5721484" cy="1385279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u="sng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+ ISO 14001:2026 – Gestión Ambiental Técnico experto titulado por AENOR</a:t>
          </a:r>
          <a:br>
            <a:rPr lang="es-ES" sz="1600" u="sng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</a:br>
          <a:r>
            <a:rPr lang="es-ES" sz="1600" u="sng" kern="1200" dirty="0">
              <a:solidFill>
                <a:schemeClr val="bg1"/>
              </a:solidFill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JULIO, días: 2-6-7-8-9-13-14-15 (40 horas).</a:t>
          </a:r>
          <a:endParaRPr lang="en-US" sz="1600" kern="1200" dirty="0">
            <a:solidFill>
              <a:schemeClr val="bg1"/>
            </a:solidFill>
          </a:endParaRPr>
        </a:p>
      </dsp:txBody>
      <dsp:txXfrm>
        <a:off x="67624" y="2982013"/>
        <a:ext cx="5586236" cy="12500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708E20-4E0E-C11B-2D0D-4D8454E4E1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BF48A5-873A-5AAB-3A6B-685248815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2EB7A7-1C87-B82A-23E7-69E48FC8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A1A7CA0-3830-20C6-4988-D409396E9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6DD2521-E3C0-FA61-B7CA-BC7194BD0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246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0C379F-FEB9-4B41-45A1-F3ACD5A25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5623D2-3A20-0553-3644-98B1912FB6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64A163D-7173-9C69-BB85-5432C175B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BFB0D2-22E4-91A5-158E-B5BC34668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E933380-576C-0C2F-0B9A-04E9F992D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128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3097AEC-480D-D4B3-15A1-041226BFB1F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5D120DE-8C4F-DC65-96CB-E23E4FE9C5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B19DC4-CB63-F1BA-DFDB-74051C2D6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55D32F-3D32-2A99-3201-BD1B7E82B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D2D84A-F7B0-581F-48F3-A105961C8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25007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AD29E8-0A11-0689-1D84-74A9BB3F3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BE2A41-B855-4EA8-3E40-2FAF11224D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CC3241-345B-F814-D5E5-BBFE81904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05E9254-DBD1-DBB1-7E6F-73C90BF07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CFEB03C-E0B1-D7D8-6731-3178D2589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85282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C0D134-2584-92B4-5967-5AED5636F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22B6908-8237-8EE7-B6D1-AC7C15F0CA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87ACC1-A6DE-4DB3-1D95-6FD744A0E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8396A2-7DAE-7942-8C04-C6066206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EB3D2B-4C37-091A-11B7-1125F44C7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94606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7FE6A1-3E39-0F0C-0887-309FDF571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E2C6BA0-9310-8834-1CE3-39024EE152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316A632-DE6D-05C5-ECF0-ACFD8C18C2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BC3B73-5A5F-7182-C733-0EA95D304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1E2C676-3131-BD03-EE7A-D06401542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A8F76B-52F2-AADF-4579-345AB702C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5539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9E1313-D71C-EC5B-9F39-B4D05E34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33A08D-E042-D8E0-7971-2A80D97565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3F71B6-D291-8E01-03DE-8897DCA7EE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692D3AF-B65D-764E-613C-C4D8F5B6DF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B9ACC6D-B87F-A9CD-80C4-B6F75863BE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355E65F-594E-6D36-A93F-B601476C5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015312C-6AFE-22D8-3125-BBBDC30DD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8EC5EF1-24A1-526D-85D0-B5CBD55CD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3257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12D331-0CAB-90D0-6DE2-DD603A8F2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80112D6-4B9A-A0B7-1F45-6B5F655FE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9F2F6A9-984D-427E-5AEB-654A72BB4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11BC0B1-A03E-F06D-3BEB-96E9058F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123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053DA0-1784-AF4A-934F-6CD0CB6821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730C123-FA6F-13BD-F72D-F3494738D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989F4C8-C2A8-8475-DD99-1FFA39B10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6569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6F9F62-3A5E-16A7-F88A-846E9A46E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A6796C-B12B-063E-43ED-6319ABAC1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32F077A-BC5A-B35E-26D2-CA45299020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4EC251-0C80-BF8A-9E87-6F3C48C10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BAEBDE8-A298-C3E8-81A8-BE8B77BBF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C9A629-5378-DAE1-B1BD-D72C74B58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9126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37A473-B9C9-2BA4-AEAD-403A90F16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7BDB1FB3-B8BE-D505-7ADE-64055E6BB5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F745B38-8469-C188-A898-BD05BC22B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BD40588-BA5A-BF80-90EB-6B8AE1058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852114-B97E-0F3A-BA74-D4E0F20F4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8696CEE-4D64-04C2-B59E-83FE849A1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091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DED8757-569B-8B45-60B0-9952643BA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84AD55-4EEE-06CC-E503-8C13F64E12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2C65A4-3DDB-E66D-B65F-1164553DC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529ABC-B599-4B41-A6B2-CAD7164F588A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9738AF4-1638-C017-A437-65BD35C7D3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B8C97F-3FB6-5178-A893-AC4296B7A9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5F7395-695D-4CCE-911D-B315DA42E5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333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sv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2.png"/><Relationship Id="rId7" Type="http://schemas.openxmlformats.org/officeDocument/2006/relationships/hyperlink" Target="mailto:decanato@cobcan.es" TargetMode="External"/><Relationship Id="rId2" Type="http://schemas.openxmlformats.org/officeDocument/2006/relationships/hyperlink" Target="https://cobcan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obcan.es/" TargetMode="External"/><Relationship Id="rId5" Type="http://schemas.openxmlformats.org/officeDocument/2006/relationships/image" Target="../media/image2.jpeg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hyperlink" Target="http://www.cobcan.com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" name="Rectangle 1072">
            <a:extLst>
              <a:ext uri="{FF2B5EF4-FFF2-40B4-BE49-F238E27FC236}">
                <a16:creationId xmlns:a16="http://schemas.microsoft.com/office/drawing/2014/main" id="{9B37791B-B040-4694-BFDC-8DD132D86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Webinar banner">
            <a:extLst>
              <a:ext uri="{FF2B5EF4-FFF2-40B4-BE49-F238E27FC236}">
                <a16:creationId xmlns:a16="http://schemas.microsoft.com/office/drawing/2014/main" id="{92353CA9-3C59-2832-78BC-2CBDF68F7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5" r="2194" b="-1"/>
          <a:stretch>
            <a:fillRect/>
          </a:stretch>
        </p:blipFill>
        <p:spPr bwMode="auto">
          <a:xfrm>
            <a:off x="5837911" y="1036320"/>
            <a:ext cx="6095713" cy="1992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75" name="Group 1074">
            <a:extLst>
              <a:ext uri="{FF2B5EF4-FFF2-40B4-BE49-F238E27FC236}">
                <a16:creationId xmlns:a16="http://schemas.microsoft.com/office/drawing/2014/main" id="{59A59B10-9D94-4C5B-8BF0-95928DCE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296011"/>
            <a:ext cx="12192000" cy="3561989"/>
            <a:chOff x="0" y="3296011"/>
            <a:chExt cx="12192000" cy="3561989"/>
          </a:xfrm>
          <a:effectLst>
            <a:outerShdw blurRad="254000" dist="152400" dir="16200000" rotWithShape="0">
              <a:prstClr val="black">
                <a:alpha val="10000"/>
              </a:prstClr>
            </a:outerShdw>
          </a:effectLst>
        </p:grpSpPr>
        <p:grpSp>
          <p:nvGrpSpPr>
            <p:cNvPr id="1076" name="Group 1075">
              <a:extLst>
                <a:ext uri="{FF2B5EF4-FFF2-40B4-BE49-F238E27FC236}">
                  <a16:creationId xmlns:a16="http://schemas.microsoft.com/office/drawing/2014/main" id="{354E31B9-72DD-4DE4-B3E3-4395530BE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0" y="3681702"/>
              <a:ext cx="12192000" cy="3176298"/>
              <a:chOff x="0" y="3681702"/>
              <a:chExt cx="12192000" cy="3176298"/>
            </a:xfrm>
          </p:grpSpPr>
          <p:sp>
            <p:nvSpPr>
              <p:cNvPr id="1080" name="Freeform: Shape 1079">
                <a:extLst>
                  <a:ext uri="{FF2B5EF4-FFF2-40B4-BE49-F238E27FC236}">
                    <a16:creationId xmlns:a16="http://schemas.microsoft.com/office/drawing/2014/main" id="{68738192-1FEA-49E1-BFF3-6D1C324A5C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81" name="Freeform: Shape 1080">
                <a:extLst>
                  <a:ext uri="{FF2B5EF4-FFF2-40B4-BE49-F238E27FC236}">
                    <a16:creationId xmlns:a16="http://schemas.microsoft.com/office/drawing/2014/main" id="{F3C51644-0F34-453B-92B8-9FF33932E2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0" y="3681702"/>
                <a:ext cx="12192000" cy="3176298"/>
              </a:xfrm>
              <a:custGeom>
                <a:avLst/>
                <a:gdLst>
                  <a:gd name="connsiteX0" fmla="*/ 12192000 w 12192000"/>
                  <a:gd name="connsiteY0" fmla="*/ 0 h 3176298"/>
                  <a:gd name="connsiteX1" fmla="*/ 12192000 w 12192000"/>
                  <a:gd name="connsiteY1" fmla="*/ 3176298 h 3176298"/>
                  <a:gd name="connsiteX2" fmla="*/ 0 w 12192000"/>
                  <a:gd name="connsiteY2" fmla="*/ 3176298 h 3176298"/>
                  <a:gd name="connsiteX3" fmla="*/ 0 w 12192000"/>
                  <a:gd name="connsiteY3" fmla="*/ 2264980 h 3176298"/>
                  <a:gd name="connsiteX4" fmla="*/ 544 w 12192000"/>
                  <a:gd name="connsiteY4" fmla="*/ 2264980 h 3176298"/>
                  <a:gd name="connsiteX5" fmla="*/ 544 w 12192000"/>
                  <a:gd name="connsiteY5" fmla="*/ 2392219 h 3176298"/>
                  <a:gd name="connsiteX6" fmla="*/ 61197 w 12192000"/>
                  <a:gd name="connsiteY6" fmla="*/ 2387448 h 3176298"/>
                  <a:gd name="connsiteX7" fmla="*/ 119613 w 12192000"/>
                  <a:gd name="connsiteY7" fmla="*/ 2369945 h 3176298"/>
                  <a:gd name="connsiteX8" fmla="*/ 172384 w 12192000"/>
                  <a:gd name="connsiteY8" fmla="*/ 2347084 h 3176298"/>
                  <a:gd name="connsiteX9" fmla="*/ 274873 w 12192000"/>
                  <a:gd name="connsiteY9" fmla="*/ 2336988 h 3176298"/>
                  <a:gd name="connsiteX10" fmla="*/ 307259 w 12192000"/>
                  <a:gd name="connsiteY10" fmla="*/ 2331461 h 3176298"/>
                  <a:gd name="connsiteX11" fmla="*/ 394511 w 12192000"/>
                  <a:gd name="connsiteY11" fmla="*/ 2308601 h 3176298"/>
                  <a:gd name="connsiteX12" fmla="*/ 494337 w 12192000"/>
                  <a:gd name="connsiteY12" fmla="*/ 2268213 h 3176298"/>
                  <a:gd name="connsiteX13" fmla="*/ 546917 w 12192000"/>
                  <a:gd name="connsiteY13" fmla="*/ 2283264 h 3176298"/>
                  <a:gd name="connsiteX14" fmla="*/ 730754 w 12192000"/>
                  <a:gd name="connsiteY14" fmla="*/ 2240780 h 3176298"/>
                  <a:gd name="connsiteX15" fmla="*/ 785432 w 12192000"/>
                  <a:gd name="connsiteY15" fmla="*/ 2218682 h 3176298"/>
                  <a:gd name="connsiteX16" fmla="*/ 801053 w 12192000"/>
                  <a:gd name="connsiteY16" fmla="*/ 2204013 h 3176298"/>
                  <a:gd name="connsiteX17" fmla="*/ 858205 w 12192000"/>
                  <a:gd name="connsiteY17" fmla="*/ 2169532 h 3176298"/>
                  <a:gd name="connsiteX18" fmla="*/ 949646 w 12192000"/>
                  <a:gd name="connsiteY18" fmla="*/ 2157340 h 3176298"/>
                  <a:gd name="connsiteX19" fmla="*/ 960887 w 12192000"/>
                  <a:gd name="connsiteY19" fmla="*/ 2150099 h 3176298"/>
                  <a:gd name="connsiteX20" fmla="*/ 977653 w 12192000"/>
                  <a:gd name="connsiteY20" fmla="*/ 2138480 h 3176298"/>
                  <a:gd name="connsiteX21" fmla="*/ 1071762 w 12192000"/>
                  <a:gd name="connsiteY21" fmla="*/ 2117905 h 3176298"/>
                  <a:gd name="connsiteX22" fmla="*/ 1092527 w 12192000"/>
                  <a:gd name="connsiteY22" fmla="*/ 2111428 h 3176298"/>
                  <a:gd name="connsiteX23" fmla="*/ 1109865 w 12192000"/>
                  <a:gd name="connsiteY23" fmla="*/ 2100568 h 3176298"/>
                  <a:gd name="connsiteX24" fmla="*/ 1162823 w 12192000"/>
                  <a:gd name="connsiteY24" fmla="*/ 2075613 h 3176298"/>
                  <a:gd name="connsiteX25" fmla="*/ 1206641 w 12192000"/>
                  <a:gd name="connsiteY25" fmla="*/ 2074851 h 3176298"/>
                  <a:gd name="connsiteX26" fmla="*/ 1267411 w 12192000"/>
                  <a:gd name="connsiteY26" fmla="*/ 2060753 h 3176298"/>
                  <a:gd name="connsiteX27" fmla="*/ 1380762 w 12192000"/>
                  <a:gd name="connsiteY27" fmla="*/ 2046847 h 3176298"/>
                  <a:gd name="connsiteX28" fmla="*/ 1404006 w 12192000"/>
                  <a:gd name="connsiteY28" fmla="*/ 2038844 h 3176298"/>
                  <a:gd name="connsiteX29" fmla="*/ 1544598 w 12192000"/>
                  <a:gd name="connsiteY29" fmla="*/ 2000932 h 3176298"/>
                  <a:gd name="connsiteX30" fmla="*/ 1657188 w 12192000"/>
                  <a:gd name="connsiteY30" fmla="*/ 2001697 h 3176298"/>
                  <a:gd name="connsiteX31" fmla="*/ 1665950 w 12192000"/>
                  <a:gd name="connsiteY31" fmla="*/ 2003411 h 3176298"/>
                  <a:gd name="connsiteX32" fmla="*/ 1709006 w 12192000"/>
                  <a:gd name="connsiteY32" fmla="*/ 2015983 h 3176298"/>
                  <a:gd name="connsiteX33" fmla="*/ 1775684 w 12192000"/>
                  <a:gd name="connsiteY33" fmla="*/ 2012555 h 3176298"/>
                  <a:gd name="connsiteX34" fmla="*/ 1821596 w 12192000"/>
                  <a:gd name="connsiteY34" fmla="*/ 1995218 h 3176298"/>
                  <a:gd name="connsiteX35" fmla="*/ 1878748 w 12192000"/>
                  <a:gd name="connsiteY35" fmla="*/ 1994457 h 3176298"/>
                  <a:gd name="connsiteX36" fmla="*/ 1944092 w 12192000"/>
                  <a:gd name="connsiteY36" fmla="*/ 2005315 h 3176298"/>
                  <a:gd name="connsiteX37" fmla="*/ 1973429 w 12192000"/>
                  <a:gd name="connsiteY37" fmla="*/ 2007601 h 3176298"/>
                  <a:gd name="connsiteX38" fmla="*/ 2054013 w 12192000"/>
                  <a:gd name="connsiteY38" fmla="*/ 2030082 h 3176298"/>
                  <a:gd name="connsiteX39" fmla="*/ 2102021 w 12192000"/>
                  <a:gd name="connsiteY39" fmla="*/ 2024557 h 3176298"/>
                  <a:gd name="connsiteX40" fmla="*/ 2149267 w 12192000"/>
                  <a:gd name="connsiteY40" fmla="*/ 2009697 h 3176298"/>
                  <a:gd name="connsiteX41" fmla="*/ 2179556 w 12192000"/>
                  <a:gd name="connsiteY41" fmla="*/ 1995409 h 3176298"/>
                  <a:gd name="connsiteX42" fmla="*/ 2240710 w 12192000"/>
                  <a:gd name="connsiteY42" fmla="*/ 1985312 h 3176298"/>
                  <a:gd name="connsiteX43" fmla="*/ 2251948 w 12192000"/>
                  <a:gd name="connsiteY43" fmla="*/ 1986836 h 3176298"/>
                  <a:gd name="connsiteX44" fmla="*/ 2434456 w 12192000"/>
                  <a:gd name="connsiteY44" fmla="*/ 1999410 h 3176298"/>
                  <a:gd name="connsiteX45" fmla="*/ 2506847 w 12192000"/>
                  <a:gd name="connsiteY45" fmla="*/ 2019603 h 3176298"/>
                  <a:gd name="connsiteX46" fmla="*/ 2522279 w 12192000"/>
                  <a:gd name="connsiteY46" fmla="*/ 2022080 h 3176298"/>
                  <a:gd name="connsiteX47" fmla="*/ 2676398 w 12192000"/>
                  <a:gd name="connsiteY47" fmla="*/ 2044751 h 3176298"/>
                  <a:gd name="connsiteX48" fmla="*/ 2693543 w 12192000"/>
                  <a:gd name="connsiteY48" fmla="*/ 2045703 h 3176298"/>
                  <a:gd name="connsiteX49" fmla="*/ 2741360 w 12192000"/>
                  <a:gd name="connsiteY49" fmla="*/ 2041701 h 3176298"/>
                  <a:gd name="connsiteX50" fmla="*/ 2854140 w 12192000"/>
                  <a:gd name="connsiteY50" fmla="*/ 2082851 h 3176298"/>
                  <a:gd name="connsiteX51" fmla="*/ 2967110 w 12192000"/>
                  <a:gd name="connsiteY51" fmla="*/ 2096949 h 3176298"/>
                  <a:gd name="connsiteX52" fmla="*/ 3029216 w 12192000"/>
                  <a:gd name="connsiteY52" fmla="*/ 2096757 h 3176298"/>
                  <a:gd name="connsiteX53" fmla="*/ 3073604 w 12192000"/>
                  <a:gd name="connsiteY53" fmla="*/ 2106856 h 3176298"/>
                  <a:gd name="connsiteX54" fmla="*/ 3182763 w 12192000"/>
                  <a:gd name="connsiteY54" fmla="*/ 2137527 h 3176298"/>
                  <a:gd name="connsiteX55" fmla="*/ 3234202 w 12192000"/>
                  <a:gd name="connsiteY55" fmla="*/ 2142289 h 3176298"/>
                  <a:gd name="connsiteX56" fmla="*/ 3288877 w 12192000"/>
                  <a:gd name="connsiteY56" fmla="*/ 2152578 h 3176298"/>
                  <a:gd name="connsiteX57" fmla="*/ 3424135 w 12192000"/>
                  <a:gd name="connsiteY57" fmla="*/ 2198680 h 3176298"/>
                  <a:gd name="connsiteX58" fmla="*/ 3534629 w 12192000"/>
                  <a:gd name="connsiteY58" fmla="*/ 2196013 h 3176298"/>
                  <a:gd name="connsiteX59" fmla="*/ 3605116 w 12192000"/>
                  <a:gd name="connsiteY59" fmla="*/ 2196583 h 3176298"/>
                  <a:gd name="connsiteX60" fmla="*/ 3689131 w 12192000"/>
                  <a:gd name="connsiteY60" fmla="*/ 2211824 h 3176298"/>
                  <a:gd name="connsiteX61" fmla="*/ 3757902 w 12192000"/>
                  <a:gd name="connsiteY61" fmla="*/ 2234114 h 3176298"/>
                  <a:gd name="connsiteX62" fmla="*/ 3852966 w 12192000"/>
                  <a:gd name="connsiteY62" fmla="*/ 2251831 h 3176298"/>
                  <a:gd name="connsiteX63" fmla="*/ 3947648 w 12192000"/>
                  <a:gd name="connsiteY63" fmla="*/ 2285932 h 3176298"/>
                  <a:gd name="connsiteX64" fmla="*/ 4013753 w 12192000"/>
                  <a:gd name="connsiteY64" fmla="*/ 2312031 h 3176298"/>
                  <a:gd name="connsiteX65" fmla="*/ 4105766 w 12192000"/>
                  <a:gd name="connsiteY65" fmla="*/ 2335082 h 3176298"/>
                  <a:gd name="connsiteX66" fmla="*/ 4246551 w 12192000"/>
                  <a:gd name="connsiteY66" fmla="*/ 2351274 h 3176298"/>
                  <a:gd name="connsiteX67" fmla="*/ 4311323 w 12192000"/>
                  <a:gd name="connsiteY67" fmla="*/ 2352991 h 3176298"/>
                  <a:gd name="connsiteX68" fmla="*/ 4413817 w 12192000"/>
                  <a:gd name="connsiteY68" fmla="*/ 2390899 h 3176298"/>
                  <a:gd name="connsiteX69" fmla="*/ 4457632 w 12192000"/>
                  <a:gd name="connsiteY69" fmla="*/ 2409188 h 3176298"/>
                  <a:gd name="connsiteX70" fmla="*/ 4497068 w 12192000"/>
                  <a:gd name="connsiteY70" fmla="*/ 2393947 h 3176298"/>
                  <a:gd name="connsiteX71" fmla="*/ 4522596 w 12192000"/>
                  <a:gd name="connsiteY71" fmla="*/ 2376421 h 3176298"/>
                  <a:gd name="connsiteX72" fmla="*/ 4603368 w 12192000"/>
                  <a:gd name="connsiteY72" fmla="*/ 2391282 h 3176298"/>
                  <a:gd name="connsiteX73" fmla="*/ 4689098 w 12192000"/>
                  <a:gd name="connsiteY73" fmla="*/ 2406903 h 3176298"/>
                  <a:gd name="connsiteX74" fmla="*/ 4719697 w 12192000"/>
                  <a:gd name="connsiteY74" fmla="*/ 2413428 h 3176298"/>
                  <a:gd name="connsiteX75" fmla="*/ 4726469 w 12192000"/>
                  <a:gd name="connsiteY75" fmla="*/ 2414298 h 3176298"/>
                  <a:gd name="connsiteX76" fmla="*/ 4785776 w 12192000"/>
                  <a:gd name="connsiteY76" fmla="*/ 2414298 h 3176298"/>
                  <a:gd name="connsiteX77" fmla="*/ 4788661 w 12192000"/>
                  <a:gd name="connsiteY77" fmla="*/ 2414047 h 3176298"/>
                  <a:gd name="connsiteX78" fmla="*/ 4827024 w 12192000"/>
                  <a:gd name="connsiteY78" fmla="*/ 2408999 h 3176298"/>
                  <a:gd name="connsiteX79" fmla="*/ 4887415 w 12192000"/>
                  <a:gd name="connsiteY79" fmla="*/ 2405570 h 3176298"/>
                  <a:gd name="connsiteX80" fmla="*/ 4936184 w 12192000"/>
                  <a:gd name="connsiteY80" fmla="*/ 2395853 h 3176298"/>
                  <a:gd name="connsiteX81" fmla="*/ 4953328 w 12192000"/>
                  <a:gd name="connsiteY81" fmla="*/ 2390138 h 3176298"/>
                  <a:gd name="connsiteX82" fmla="*/ 5089162 w 12192000"/>
                  <a:gd name="connsiteY82" fmla="*/ 2345560 h 3176298"/>
                  <a:gd name="connsiteX83" fmla="*/ 5234326 w 12192000"/>
                  <a:gd name="connsiteY83" fmla="*/ 2309935 h 3176298"/>
                  <a:gd name="connsiteX84" fmla="*/ 5328438 w 12192000"/>
                  <a:gd name="connsiteY84" fmla="*/ 2332416 h 3176298"/>
                  <a:gd name="connsiteX85" fmla="*/ 5363491 w 12192000"/>
                  <a:gd name="connsiteY85" fmla="*/ 2332034 h 3176298"/>
                  <a:gd name="connsiteX86" fmla="*/ 5524660 w 12192000"/>
                  <a:gd name="connsiteY86" fmla="*/ 2337178 h 3176298"/>
                  <a:gd name="connsiteX87" fmla="*/ 5553045 w 12192000"/>
                  <a:gd name="connsiteY87" fmla="*/ 2342701 h 3176298"/>
                  <a:gd name="connsiteX88" fmla="*/ 5706401 w 12192000"/>
                  <a:gd name="connsiteY88" fmla="*/ 2320032 h 3176298"/>
                  <a:gd name="connsiteX89" fmla="*/ 5762029 w 12192000"/>
                  <a:gd name="connsiteY89" fmla="*/ 2316221 h 3176298"/>
                  <a:gd name="connsiteX90" fmla="*/ 5813276 w 12192000"/>
                  <a:gd name="connsiteY90" fmla="*/ 2309935 h 3176298"/>
                  <a:gd name="connsiteX91" fmla="*/ 5884906 w 12192000"/>
                  <a:gd name="connsiteY91" fmla="*/ 2308411 h 3176298"/>
                  <a:gd name="connsiteX92" fmla="*/ 5959204 w 12192000"/>
                  <a:gd name="connsiteY92" fmla="*/ 2311269 h 3176298"/>
                  <a:gd name="connsiteX93" fmla="*/ 6042072 w 12192000"/>
                  <a:gd name="connsiteY93" fmla="*/ 2310697 h 3176298"/>
                  <a:gd name="connsiteX94" fmla="*/ 6074842 w 12192000"/>
                  <a:gd name="connsiteY94" fmla="*/ 2305745 h 3176298"/>
                  <a:gd name="connsiteX95" fmla="*/ 6163425 w 12192000"/>
                  <a:gd name="connsiteY95" fmla="*/ 2309172 h 3176298"/>
                  <a:gd name="connsiteX96" fmla="*/ 6209909 w 12192000"/>
                  <a:gd name="connsiteY96" fmla="*/ 2303459 h 3176298"/>
                  <a:gd name="connsiteX97" fmla="*/ 6286493 w 12192000"/>
                  <a:gd name="connsiteY97" fmla="*/ 2302315 h 3176298"/>
                  <a:gd name="connsiteX98" fmla="*/ 6311449 w 12192000"/>
                  <a:gd name="connsiteY98" fmla="*/ 2300980 h 3176298"/>
                  <a:gd name="connsiteX99" fmla="*/ 6333739 w 12192000"/>
                  <a:gd name="connsiteY99" fmla="*/ 2300218 h 3176298"/>
                  <a:gd name="connsiteX100" fmla="*/ 6410131 w 12192000"/>
                  <a:gd name="connsiteY100" fmla="*/ 2315841 h 3176298"/>
                  <a:gd name="connsiteX101" fmla="*/ 6477951 w 12192000"/>
                  <a:gd name="connsiteY101" fmla="*/ 2316793 h 3176298"/>
                  <a:gd name="connsiteX102" fmla="*/ 6596828 w 12192000"/>
                  <a:gd name="connsiteY102" fmla="*/ 2329368 h 3176298"/>
                  <a:gd name="connsiteX103" fmla="*/ 6623118 w 12192000"/>
                  <a:gd name="connsiteY103" fmla="*/ 2324985 h 3176298"/>
                  <a:gd name="connsiteX104" fmla="*/ 6705417 w 12192000"/>
                  <a:gd name="connsiteY104" fmla="*/ 2323272 h 3176298"/>
                  <a:gd name="connsiteX105" fmla="*/ 6752283 w 12192000"/>
                  <a:gd name="connsiteY105" fmla="*/ 2321937 h 3176298"/>
                  <a:gd name="connsiteX106" fmla="*/ 6810195 w 12192000"/>
                  <a:gd name="connsiteY106" fmla="*/ 2331082 h 3176298"/>
                  <a:gd name="connsiteX107" fmla="*/ 6910782 w 12192000"/>
                  <a:gd name="connsiteY107" fmla="*/ 2350512 h 3176298"/>
                  <a:gd name="connsiteX108" fmla="*/ 6937263 w 12192000"/>
                  <a:gd name="connsiteY108" fmla="*/ 2353561 h 3176298"/>
                  <a:gd name="connsiteX109" fmla="*/ 6985653 w 12192000"/>
                  <a:gd name="connsiteY109" fmla="*/ 2362897 h 3176298"/>
                  <a:gd name="connsiteX110" fmla="*/ 6994415 w 12192000"/>
                  <a:gd name="connsiteY110" fmla="*/ 2364611 h 3176298"/>
                  <a:gd name="connsiteX111" fmla="*/ 7068141 w 12192000"/>
                  <a:gd name="connsiteY111" fmla="*/ 2388234 h 3176298"/>
                  <a:gd name="connsiteX112" fmla="*/ 7106432 w 12192000"/>
                  <a:gd name="connsiteY112" fmla="*/ 2390138 h 3176298"/>
                  <a:gd name="connsiteX113" fmla="*/ 7216547 w 12192000"/>
                  <a:gd name="connsiteY113" fmla="*/ 2390330 h 3176298"/>
                  <a:gd name="connsiteX114" fmla="*/ 7263220 w 12192000"/>
                  <a:gd name="connsiteY114" fmla="*/ 2386709 h 3176298"/>
                  <a:gd name="connsiteX115" fmla="*/ 7375428 w 12192000"/>
                  <a:gd name="connsiteY115" fmla="*/ 2372803 h 3176298"/>
                  <a:gd name="connsiteX116" fmla="*/ 7445916 w 12192000"/>
                  <a:gd name="connsiteY116" fmla="*/ 2365945 h 3176298"/>
                  <a:gd name="connsiteX117" fmla="*/ 7526880 w 12192000"/>
                  <a:gd name="connsiteY117" fmla="*/ 2355084 h 3176298"/>
                  <a:gd name="connsiteX118" fmla="*/ 7619655 w 12192000"/>
                  <a:gd name="connsiteY118" fmla="*/ 2348226 h 3176298"/>
                  <a:gd name="connsiteX119" fmla="*/ 7788636 w 12192000"/>
                  <a:gd name="connsiteY119" fmla="*/ 2327461 h 3176298"/>
                  <a:gd name="connsiteX120" fmla="*/ 7952280 w 12192000"/>
                  <a:gd name="connsiteY120" fmla="*/ 2305935 h 3176298"/>
                  <a:gd name="connsiteX121" fmla="*/ 8019339 w 12192000"/>
                  <a:gd name="connsiteY121" fmla="*/ 2286884 h 3176298"/>
                  <a:gd name="connsiteX122" fmla="*/ 8137835 w 12192000"/>
                  <a:gd name="connsiteY122" fmla="*/ 2259832 h 3176298"/>
                  <a:gd name="connsiteX123" fmla="*/ 8189651 w 12192000"/>
                  <a:gd name="connsiteY123" fmla="*/ 2243639 h 3176298"/>
                  <a:gd name="connsiteX124" fmla="*/ 8313671 w 12192000"/>
                  <a:gd name="connsiteY124" fmla="*/ 2209920 h 3176298"/>
                  <a:gd name="connsiteX125" fmla="*/ 8459979 w 12192000"/>
                  <a:gd name="connsiteY125" fmla="*/ 2158864 h 3176298"/>
                  <a:gd name="connsiteX126" fmla="*/ 8516369 w 12192000"/>
                  <a:gd name="connsiteY126" fmla="*/ 2144003 h 3176298"/>
                  <a:gd name="connsiteX127" fmla="*/ 8657726 w 12192000"/>
                  <a:gd name="connsiteY127" fmla="*/ 2106284 h 3176298"/>
                  <a:gd name="connsiteX128" fmla="*/ 8711448 w 12192000"/>
                  <a:gd name="connsiteY128" fmla="*/ 2098664 h 3176298"/>
                  <a:gd name="connsiteX129" fmla="*/ 8772219 w 12192000"/>
                  <a:gd name="connsiteY129" fmla="*/ 2082280 h 3176298"/>
                  <a:gd name="connsiteX130" fmla="*/ 8845565 w 12192000"/>
                  <a:gd name="connsiteY130" fmla="*/ 2053705 h 3176298"/>
                  <a:gd name="connsiteX131" fmla="*/ 8967871 w 12192000"/>
                  <a:gd name="connsiteY131" fmla="*/ 2011221 h 3176298"/>
                  <a:gd name="connsiteX132" fmla="*/ 9015878 w 12192000"/>
                  <a:gd name="connsiteY132" fmla="*/ 2001124 h 3176298"/>
                  <a:gd name="connsiteX133" fmla="*/ 9234579 w 12192000"/>
                  <a:gd name="connsiteY133" fmla="*/ 1935209 h 3176298"/>
                  <a:gd name="connsiteX134" fmla="*/ 9346597 w 12192000"/>
                  <a:gd name="connsiteY134" fmla="*/ 1896917 h 3176298"/>
                  <a:gd name="connsiteX135" fmla="*/ 9416321 w 12192000"/>
                  <a:gd name="connsiteY135" fmla="*/ 1880724 h 3176298"/>
                  <a:gd name="connsiteX136" fmla="*/ 9477283 w 12192000"/>
                  <a:gd name="connsiteY136" fmla="*/ 1856149 h 3176298"/>
                  <a:gd name="connsiteX137" fmla="*/ 9666265 w 12192000"/>
                  <a:gd name="connsiteY137" fmla="*/ 1787186 h 3176298"/>
                  <a:gd name="connsiteX138" fmla="*/ 9754088 w 12192000"/>
                  <a:gd name="connsiteY138" fmla="*/ 1741464 h 3176298"/>
                  <a:gd name="connsiteX139" fmla="*/ 9899446 w 12192000"/>
                  <a:gd name="connsiteY139" fmla="*/ 1656880 h 3176298"/>
                  <a:gd name="connsiteX140" fmla="*/ 9993175 w 12192000"/>
                  <a:gd name="connsiteY140" fmla="*/ 1576487 h 3176298"/>
                  <a:gd name="connsiteX141" fmla="*/ 10044230 w 12192000"/>
                  <a:gd name="connsiteY141" fmla="*/ 1540480 h 3176298"/>
                  <a:gd name="connsiteX142" fmla="*/ 10131863 w 12192000"/>
                  <a:gd name="connsiteY142" fmla="*/ 1485613 h 3176298"/>
                  <a:gd name="connsiteX143" fmla="*/ 10242357 w 12192000"/>
                  <a:gd name="connsiteY143" fmla="*/ 1410555 h 3176298"/>
                  <a:gd name="connsiteX144" fmla="*/ 10363709 w 12192000"/>
                  <a:gd name="connsiteY144" fmla="*/ 1359499 h 3176298"/>
                  <a:gd name="connsiteX145" fmla="*/ 10428291 w 12192000"/>
                  <a:gd name="connsiteY145" fmla="*/ 1314920 h 3176298"/>
                  <a:gd name="connsiteX146" fmla="*/ 10490969 w 12192000"/>
                  <a:gd name="connsiteY146" fmla="*/ 1267104 h 3176298"/>
                  <a:gd name="connsiteX147" fmla="*/ 10523354 w 12192000"/>
                  <a:gd name="connsiteY147" fmla="*/ 1238337 h 3176298"/>
                  <a:gd name="connsiteX148" fmla="*/ 10590031 w 12192000"/>
                  <a:gd name="connsiteY148" fmla="*/ 1191664 h 3176298"/>
                  <a:gd name="connsiteX149" fmla="*/ 10656519 w 12192000"/>
                  <a:gd name="connsiteY149" fmla="*/ 1156038 h 3176298"/>
                  <a:gd name="connsiteX150" fmla="*/ 10703573 w 12192000"/>
                  <a:gd name="connsiteY150" fmla="*/ 1120603 h 3176298"/>
                  <a:gd name="connsiteX151" fmla="*/ 10764534 w 12192000"/>
                  <a:gd name="connsiteY151" fmla="*/ 1067643 h 3176298"/>
                  <a:gd name="connsiteX152" fmla="*/ 10850453 w 12192000"/>
                  <a:gd name="connsiteY152" fmla="*/ 1014301 h 3176298"/>
                  <a:gd name="connsiteX153" fmla="*/ 10929704 w 12192000"/>
                  <a:gd name="connsiteY153" fmla="*/ 980201 h 3176298"/>
                  <a:gd name="connsiteX154" fmla="*/ 10967423 w 12192000"/>
                  <a:gd name="connsiteY154" fmla="*/ 930289 h 3176298"/>
                  <a:gd name="connsiteX155" fmla="*/ 11058869 w 12192000"/>
                  <a:gd name="connsiteY155" fmla="*/ 838084 h 3176298"/>
                  <a:gd name="connsiteX156" fmla="*/ 11172600 w 12192000"/>
                  <a:gd name="connsiteY156" fmla="*/ 762834 h 3176298"/>
                  <a:gd name="connsiteX157" fmla="*/ 11275283 w 12192000"/>
                  <a:gd name="connsiteY157" fmla="*/ 673676 h 3176298"/>
                  <a:gd name="connsiteX158" fmla="*/ 11320623 w 12192000"/>
                  <a:gd name="connsiteY158" fmla="*/ 639195 h 3176298"/>
                  <a:gd name="connsiteX159" fmla="*/ 11374346 w 12192000"/>
                  <a:gd name="connsiteY159" fmla="*/ 601664 h 3176298"/>
                  <a:gd name="connsiteX160" fmla="*/ 11448453 w 12192000"/>
                  <a:gd name="connsiteY160" fmla="*/ 567755 h 3176298"/>
                  <a:gd name="connsiteX161" fmla="*/ 11532275 w 12192000"/>
                  <a:gd name="connsiteY161" fmla="*/ 522605 h 3176298"/>
                  <a:gd name="connsiteX162" fmla="*/ 11562947 w 12192000"/>
                  <a:gd name="connsiteY162" fmla="*/ 486598 h 3176298"/>
                  <a:gd name="connsiteX163" fmla="*/ 11672489 w 12192000"/>
                  <a:gd name="connsiteY163" fmla="*/ 335337 h 3176298"/>
                  <a:gd name="connsiteX164" fmla="*/ 11821656 w 12192000"/>
                  <a:gd name="connsiteY164" fmla="*/ 207889 h 3176298"/>
                  <a:gd name="connsiteX165" fmla="*/ 11986443 w 12192000"/>
                  <a:gd name="connsiteY165" fmla="*/ 104824 h 3176298"/>
                  <a:gd name="connsiteX166" fmla="*/ 12026448 w 12192000"/>
                  <a:gd name="connsiteY166" fmla="*/ 88821 h 3176298"/>
                  <a:gd name="connsiteX167" fmla="*/ 12160947 w 12192000"/>
                  <a:gd name="connsiteY167" fmla="*/ 28621 h 3176298"/>
                  <a:gd name="connsiteX168" fmla="*/ 12192000 w 12192000"/>
                  <a:gd name="connsiteY168" fmla="*/ 0 h 3176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</a:cxnLst>
                <a:rect l="l" t="t" r="r" b="b"/>
                <a:pathLst>
                  <a:path w="12192000" h="3176298">
                    <a:moveTo>
                      <a:pt x="12192000" y="0"/>
                    </a:moveTo>
                    <a:lnTo>
                      <a:pt x="12192000" y="3176298"/>
                    </a:lnTo>
                    <a:lnTo>
                      <a:pt x="0" y="3176298"/>
                    </a:lnTo>
                    <a:lnTo>
                      <a:pt x="0" y="2264980"/>
                    </a:lnTo>
                    <a:lnTo>
                      <a:pt x="544" y="2264980"/>
                    </a:lnTo>
                    <a:lnTo>
                      <a:pt x="544" y="2392219"/>
                    </a:lnTo>
                    <a:lnTo>
                      <a:pt x="61197" y="2387448"/>
                    </a:lnTo>
                    <a:cubicBezTo>
                      <a:pt x="80794" y="2382137"/>
                      <a:pt x="99990" y="2374707"/>
                      <a:pt x="119613" y="2369945"/>
                    </a:cubicBezTo>
                    <a:cubicBezTo>
                      <a:pt x="137898" y="2365563"/>
                      <a:pt x="155046" y="2355466"/>
                      <a:pt x="172384" y="2347084"/>
                    </a:cubicBezTo>
                    <a:cubicBezTo>
                      <a:pt x="205529" y="2331082"/>
                      <a:pt x="240965" y="2341178"/>
                      <a:pt x="274873" y="2336988"/>
                    </a:cubicBezTo>
                    <a:cubicBezTo>
                      <a:pt x="285732" y="2335653"/>
                      <a:pt x="296590" y="2334130"/>
                      <a:pt x="307259" y="2331461"/>
                    </a:cubicBezTo>
                    <a:cubicBezTo>
                      <a:pt x="336408" y="2324413"/>
                      <a:pt x="366127" y="2318317"/>
                      <a:pt x="394511" y="2308601"/>
                    </a:cubicBezTo>
                    <a:cubicBezTo>
                      <a:pt x="426709" y="2297743"/>
                      <a:pt x="457572" y="2283264"/>
                      <a:pt x="494337" y="2268213"/>
                    </a:cubicBezTo>
                    <a:cubicBezTo>
                      <a:pt x="507102" y="2272024"/>
                      <a:pt x="526724" y="2282312"/>
                      <a:pt x="546917" y="2283264"/>
                    </a:cubicBezTo>
                    <a:cubicBezTo>
                      <a:pt x="611880" y="2286503"/>
                      <a:pt x="672650" y="2268786"/>
                      <a:pt x="730754" y="2240780"/>
                    </a:cubicBezTo>
                    <a:cubicBezTo>
                      <a:pt x="748471" y="2232399"/>
                      <a:pt x="767524" y="2226874"/>
                      <a:pt x="785432" y="2218682"/>
                    </a:cubicBezTo>
                    <a:cubicBezTo>
                      <a:pt x="791717" y="2215826"/>
                      <a:pt x="799909" y="2209730"/>
                      <a:pt x="801053" y="2204013"/>
                    </a:cubicBezTo>
                    <a:cubicBezTo>
                      <a:pt x="807719" y="2170866"/>
                      <a:pt x="832486" y="2171436"/>
                      <a:pt x="858205" y="2169532"/>
                    </a:cubicBezTo>
                    <a:cubicBezTo>
                      <a:pt x="888877" y="2167247"/>
                      <a:pt x="919165" y="2161912"/>
                      <a:pt x="949646" y="2157340"/>
                    </a:cubicBezTo>
                    <a:cubicBezTo>
                      <a:pt x="953648" y="2156768"/>
                      <a:pt x="957266" y="2152768"/>
                      <a:pt x="960887" y="2150099"/>
                    </a:cubicBezTo>
                    <a:cubicBezTo>
                      <a:pt x="966411" y="2146099"/>
                      <a:pt x="971554" y="2140003"/>
                      <a:pt x="977653" y="2138480"/>
                    </a:cubicBezTo>
                    <a:cubicBezTo>
                      <a:pt x="1008894" y="2131049"/>
                      <a:pt x="1040327" y="2124763"/>
                      <a:pt x="1071762" y="2117905"/>
                    </a:cubicBezTo>
                    <a:cubicBezTo>
                      <a:pt x="1078810" y="2116380"/>
                      <a:pt x="1086048" y="2114476"/>
                      <a:pt x="1092527" y="2111428"/>
                    </a:cubicBezTo>
                    <a:cubicBezTo>
                      <a:pt x="1098623" y="2108570"/>
                      <a:pt x="1103767" y="2103616"/>
                      <a:pt x="1109865" y="2100568"/>
                    </a:cubicBezTo>
                    <a:cubicBezTo>
                      <a:pt x="1126437" y="2092378"/>
                      <a:pt x="1143394" y="2084757"/>
                      <a:pt x="1162823" y="2075613"/>
                    </a:cubicBezTo>
                    <a:cubicBezTo>
                      <a:pt x="1173681" y="2092757"/>
                      <a:pt x="1188354" y="2083041"/>
                      <a:pt x="1206641" y="2074851"/>
                    </a:cubicBezTo>
                    <a:cubicBezTo>
                      <a:pt x="1225310" y="2066468"/>
                      <a:pt x="1246837" y="2063801"/>
                      <a:pt x="1267411" y="2060753"/>
                    </a:cubicBezTo>
                    <a:cubicBezTo>
                      <a:pt x="1305132" y="2055228"/>
                      <a:pt x="1343044" y="2051799"/>
                      <a:pt x="1380762" y="2046847"/>
                    </a:cubicBezTo>
                    <a:cubicBezTo>
                      <a:pt x="1388765" y="2045703"/>
                      <a:pt x="1397909" y="2043608"/>
                      <a:pt x="1404006" y="2038844"/>
                    </a:cubicBezTo>
                    <a:cubicBezTo>
                      <a:pt x="1445725" y="2006839"/>
                      <a:pt x="1496403" y="1997887"/>
                      <a:pt x="1544598" y="2000932"/>
                    </a:cubicBezTo>
                    <a:cubicBezTo>
                      <a:pt x="1582510" y="2003220"/>
                      <a:pt x="1619658" y="2004935"/>
                      <a:pt x="1657188" y="2001697"/>
                    </a:cubicBezTo>
                    <a:cubicBezTo>
                      <a:pt x="1660046" y="2001505"/>
                      <a:pt x="1663856" y="2001887"/>
                      <a:pt x="1665950" y="2003411"/>
                    </a:cubicBezTo>
                    <a:cubicBezTo>
                      <a:pt x="1678904" y="2013507"/>
                      <a:pt x="1692431" y="2014269"/>
                      <a:pt x="1709006" y="2015983"/>
                    </a:cubicBezTo>
                    <a:cubicBezTo>
                      <a:pt x="1732439" y="2018461"/>
                      <a:pt x="1753965" y="2016745"/>
                      <a:pt x="1775684" y="2012555"/>
                    </a:cubicBezTo>
                    <a:cubicBezTo>
                      <a:pt x="1791496" y="2009507"/>
                      <a:pt x="1807497" y="2003220"/>
                      <a:pt x="1821596" y="1995218"/>
                    </a:cubicBezTo>
                    <a:cubicBezTo>
                      <a:pt x="1841216" y="1983978"/>
                      <a:pt x="1860079" y="1979597"/>
                      <a:pt x="1878748" y="1994457"/>
                    </a:cubicBezTo>
                    <a:cubicBezTo>
                      <a:pt x="1898940" y="2010269"/>
                      <a:pt x="1921800" y="2004745"/>
                      <a:pt x="1944092" y="2005315"/>
                    </a:cubicBezTo>
                    <a:cubicBezTo>
                      <a:pt x="1953806" y="2005507"/>
                      <a:pt x="1964094" y="2005124"/>
                      <a:pt x="1973429" y="2007601"/>
                    </a:cubicBezTo>
                    <a:cubicBezTo>
                      <a:pt x="2000479" y="2014651"/>
                      <a:pt x="2026581" y="2025320"/>
                      <a:pt x="2054013" y="2030082"/>
                    </a:cubicBezTo>
                    <a:cubicBezTo>
                      <a:pt x="2069254" y="2032747"/>
                      <a:pt x="2086208" y="2027986"/>
                      <a:pt x="2102021" y="2024557"/>
                    </a:cubicBezTo>
                    <a:cubicBezTo>
                      <a:pt x="2118023" y="2020937"/>
                      <a:pt x="2133834" y="2015413"/>
                      <a:pt x="2149267" y="2009697"/>
                    </a:cubicBezTo>
                    <a:cubicBezTo>
                      <a:pt x="2159743" y="2005887"/>
                      <a:pt x="2171173" y="2002267"/>
                      <a:pt x="2179556" y="1995409"/>
                    </a:cubicBezTo>
                    <a:cubicBezTo>
                      <a:pt x="2198608" y="1979788"/>
                      <a:pt x="2218229" y="1977120"/>
                      <a:pt x="2240710" y="1985312"/>
                    </a:cubicBezTo>
                    <a:cubicBezTo>
                      <a:pt x="2244137" y="1986647"/>
                      <a:pt x="2248138" y="1986647"/>
                      <a:pt x="2251948" y="1986836"/>
                    </a:cubicBezTo>
                    <a:cubicBezTo>
                      <a:pt x="2312915" y="1990836"/>
                      <a:pt x="2373874" y="1993314"/>
                      <a:pt x="2434456" y="1999410"/>
                    </a:cubicBezTo>
                    <a:cubicBezTo>
                      <a:pt x="2459029" y="2001887"/>
                      <a:pt x="2482652" y="2012745"/>
                      <a:pt x="2506847" y="2019603"/>
                    </a:cubicBezTo>
                    <a:cubicBezTo>
                      <a:pt x="2511800" y="2020937"/>
                      <a:pt x="2517327" y="2023033"/>
                      <a:pt x="2522279" y="2022080"/>
                    </a:cubicBezTo>
                    <a:cubicBezTo>
                      <a:pt x="2576191" y="2012555"/>
                      <a:pt x="2626677" y="2026461"/>
                      <a:pt x="2676398" y="2044751"/>
                    </a:cubicBezTo>
                    <a:cubicBezTo>
                      <a:pt x="2681540" y="2046656"/>
                      <a:pt x="2687827" y="2046084"/>
                      <a:pt x="2693543" y="2045703"/>
                    </a:cubicBezTo>
                    <a:cubicBezTo>
                      <a:pt x="2709548" y="2044370"/>
                      <a:pt x="2726882" y="2037701"/>
                      <a:pt x="2741360" y="2041701"/>
                    </a:cubicBezTo>
                    <a:cubicBezTo>
                      <a:pt x="2779842" y="2052753"/>
                      <a:pt x="2817943" y="2066087"/>
                      <a:pt x="2854140" y="2082851"/>
                    </a:cubicBezTo>
                    <a:cubicBezTo>
                      <a:pt x="2890910" y="2099805"/>
                      <a:pt x="2925008" y="2114095"/>
                      <a:pt x="2967110" y="2096949"/>
                    </a:cubicBezTo>
                    <a:cubicBezTo>
                      <a:pt x="2985016" y="2089709"/>
                      <a:pt x="3008639" y="2094853"/>
                      <a:pt x="3029216" y="2096757"/>
                    </a:cubicBezTo>
                    <a:cubicBezTo>
                      <a:pt x="3044264" y="2098282"/>
                      <a:pt x="3058743" y="2106856"/>
                      <a:pt x="3073604" y="2106856"/>
                    </a:cubicBezTo>
                    <a:cubicBezTo>
                      <a:pt x="3113231" y="2106856"/>
                      <a:pt x="3148472" y="2116953"/>
                      <a:pt x="3182763" y="2137527"/>
                    </a:cubicBezTo>
                    <a:cubicBezTo>
                      <a:pt x="3196102" y="2145528"/>
                      <a:pt x="3216867" y="2140193"/>
                      <a:pt x="3234202" y="2142289"/>
                    </a:cubicBezTo>
                    <a:cubicBezTo>
                      <a:pt x="3252492" y="2144765"/>
                      <a:pt x="3271348" y="2147051"/>
                      <a:pt x="3288877" y="2152578"/>
                    </a:cubicBezTo>
                    <a:cubicBezTo>
                      <a:pt x="3334216" y="2167056"/>
                      <a:pt x="3378986" y="2183439"/>
                      <a:pt x="3424135" y="2198680"/>
                    </a:cubicBezTo>
                    <a:cubicBezTo>
                      <a:pt x="3461282" y="2211253"/>
                      <a:pt x="3497862" y="2201347"/>
                      <a:pt x="3534629" y="2196013"/>
                    </a:cubicBezTo>
                    <a:cubicBezTo>
                      <a:pt x="3557682" y="2192583"/>
                      <a:pt x="3579206" y="2184391"/>
                      <a:pt x="3605116" y="2196583"/>
                    </a:cubicBezTo>
                    <a:cubicBezTo>
                      <a:pt x="3629882" y="2208205"/>
                      <a:pt x="3661315" y="2205537"/>
                      <a:pt x="3689131" y="2211824"/>
                    </a:cubicBezTo>
                    <a:cubicBezTo>
                      <a:pt x="3712565" y="2217157"/>
                      <a:pt x="3735231" y="2225732"/>
                      <a:pt x="3757902" y="2234114"/>
                    </a:cubicBezTo>
                    <a:cubicBezTo>
                      <a:pt x="3788766" y="2245545"/>
                      <a:pt x="3819245" y="2257545"/>
                      <a:pt x="3852966" y="2251831"/>
                    </a:cubicBezTo>
                    <a:cubicBezTo>
                      <a:pt x="3891259" y="2245353"/>
                      <a:pt x="3917546" y="2269738"/>
                      <a:pt x="3947648" y="2285932"/>
                    </a:cubicBezTo>
                    <a:cubicBezTo>
                      <a:pt x="3968414" y="2296980"/>
                      <a:pt x="3991083" y="2305172"/>
                      <a:pt x="4013753" y="2312031"/>
                    </a:cubicBezTo>
                    <a:cubicBezTo>
                      <a:pt x="4044043" y="2320985"/>
                      <a:pt x="4075285" y="2326320"/>
                      <a:pt x="4105766" y="2335082"/>
                    </a:cubicBezTo>
                    <a:cubicBezTo>
                      <a:pt x="4151870" y="2348226"/>
                      <a:pt x="4198546" y="2358514"/>
                      <a:pt x="4246551" y="2351274"/>
                    </a:cubicBezTo>
                    <a:cubicBezTo>
                      <a:pt x="4268649" y="2348036"/>
                      <a:pt x="4289227" y="2348226"/>
                      <a:pt x="4311323" y="2352991"/>
                    </a:cubicBezTo>
                    <a:cubicBezTo>
                      <a:pt x="4347518" y="2360801"/>
                      <a:pt x="4384668" y="2361753"/>
                      <a:pt x="4413817" y="2390899"/>
                    </a:cubicBezTo>
                    <a:cubicBezTo>
                      <a:pt x="4424104" y="2401188"/>
                      <a:pt x="4442581" y="2403853"/>
                      <a:pt x="4457632" y="2409188"/>
                    </a:cubicBezTo>
                    <a:cubicBezTo>
                      <a:pt x="4474969" y="2415476"/>
                      <a:pt x="4487731" y="2412236"/>
                      <a:pt x="4497068" y="2393947"/>
                    </a:cubicBezTo>
                    <a:cubicBezTo>
                      <a:pt x="4501257" y="2385757"/>
                      <a:pt x="4513260" y="2377755"/>
                      <a:pt x="4522596" y="2376421"/>
                    </a:cubicBezTo>
                    <a:cubicBezTo>
                      <a:pt x="4550599" y="2372421"/>
                      <a:pt x="4576318" y="2378327"/>
                      <a:pt x="4603368" y="2391282"/>
                    </a:cubicBezTo>
                    <a:cubicBezTo>
                      <a:pt x="4628705" y="2403474"/>
                      <a:pt x="4660331" y="2402140"/>
                      <a:pt x="4689098" y="2406903"/>
                    </a:cubicBezTo>
                    <a:cubicBezTo>
                      <a:pt x="4699289" y="2408618"/>
                      <a:pt x="4709482" y="2411237"/>
                      <a:pt x="4719697" y="2413428"/>
                    </a:cubicBezTo>
                    <a:lnTo>
                      <a:pt x="4726469" y="2414298"/>
                    </a:lnTo>
                    <a:lnTo>
                      <a:pt x="4785776" y="2414298"/>
                    </a:lnTo>
                    <a:lnTo>
                      <a:pt x="4788661" y="2414047"/>
                    </a:lnTo>
                    <a:cubicBezTo>
                      <a:pt x="4801401" y="2412237"/>
                      <a:pt x="4814166" y="2410142"/>
                      <a:pt x="4827024" y="2408999"/>
                    </a:cubicBezTo>
                    <a:cubicBezTo>
                      <a:pt x="4847027" y="2407095"/>
                      <a:pt x="4867412" y="2407856"/>
                      <a:pt x="4887415" y="2405570"/>
                    </a:cubicBezTo>
                    <a:cubicBezTo>
                      <a:pt x="4903799" y="2403853"/>
                      <a:pt x="4919991" y="2399474"/>
                      <a:pt x="4936184" y="2395853"/>
                    </a:cubicBezTo>
                    <a:cubicBezTo>
                      <a:pt x="4942089" y="2394520"/>
                      <a:pt x="4947996" y="2389376"/>
                      <a:pt x="4953328" y="2390138"/>
                    </a:cubicBezTo>
                    <a:cubicBezTo>
                      <a:pt x="5006292" y="2398330"/>
                      <a:pt x="5044391" y="2361753"/>
                      <a:pt x="5089162" y="2345560"/>
                    </a:cubicBezTo>
                    <a:cubicBezTo>
                      <a:pt x="5136216" y="2328413"/>
                      <a:pt x="5181748" y="2302124"/>
                      <a:pt x="5234326" y="2309935"/>
                    </a:cubicBezTo>
                    <a:cubicBezTo>
                      <a:pt x="5266141" y="2314697"/>
                      <a:pt x="5296812" y="2325747"/>
                      <a:pt x="5328438" y="2332416"/>
                    </a:cubicBezTo>
                    <a:cubicBezTo>
                      <a:pt x="5339677" y="2334701"/>
                      <a:pt x="5352250" y="2334320"/>
                      <a:pt x="5363491" y="2332034"/>
                    </a:cubicBezTo>
                    <a:cubicBezTo>
                      <a:pt x="5417784" y="2321555"/>
                      <a:pt x="5471316" y="2320032"/>
                      <a:pt x="5524660" y="2337178"/>
                    </a:cubicBezTo>
                    <a:cubicBezTo>
                      <a:pt x="5533802" y="2340036"/>
                      <a:pt x="5543518" y="2342701"/>
                      <a:pt x="5553045" y="2342701"/>
                    </a:cubicBezTo>
                    <a:cubicBezTo>
                      <a:pt x="5605244" y="2342701"/>
                      <a:pt x="5656488" y="2338701"/>
                      <a:pt x="5706401" y="2320032"/>
                    </a:cubicBezTo>
                    <a:cubicBezTo>
                      <a:pt x="5723166" y="2313745"/>
                      <a:pt x="5743551" y="2317745"/>
                      <a:pt x="5762029" y="2316221"/>
                    </a:cubicBezTo>
                    <a:cubicBezTo>
                      <a:pt x="5779174" y="2314889"/>
                      <a:pt x="5796702" y="2314317"/>
                      <a:pt x="5813276" y="2309935"/>
                    </a:cubicBezTo>
                    <a:cubicBezTo>
                      <a:pt x="5837472" y="2303459"/>
                      <a:pt x="5859949" y="2302697"/>
                      <a:pt x="5884906" y="2308411"/>
                    </a:cubicBezTo>
                    <a:cubicBezTo>
                      <a:pt x="5908719" y="2313745"/>
                      <a:pt x="5934438" y="2311079"/>
                      <a:pt x="5959204" y="2311269"/>
                    </a:cubicBezTo>
                    <a:cubicBezTo>
                      <a:pt x="5986828" y="2311459"/>
                      <a:pt x="6014449" y="2311649"/>
                      <a:pt x="6042072" y="2310697"/>
                    </a:cubicBezTo>
                    <a:cubicBezTo>
                      <a:pt x="6053124" y="2310317"/>
                      <a:pt x="6065695" y="2302697"/>
                      <a:pt x="6074842" y="2305745"/>
                    </a:cubicBezTo>
                    <a:cubicBezTo>
                      <a:pt x="6104368" y="2316031"/>
                      <a:pt x="6133897" y="2303649"/>
                      <a:pt x="6163425" y="2309172"/>
                    </a:cubicBezTo>
                    <a:cubicBezTo>
                      <a:pt x="6177905" y="2312031"/>
                      <a:pt x="6194288" y="2304220"/>
                      <a:pt x="6209909" y="2303459"/>
                    </a:cubicBezTo>
                    <a:cubicBezTo>
                      <a:pt x="6235437" y="2302124"/>
                      <a:pt x="6260964" y="2302697"/>
                      <a:pt x="6286493" y="2302315"/>
                    </a:cubicBezTo>
                    <a:cubicBezTo>
                      <a:pt x="6294876" y="2302124"/>
                      <a:pt x="6303068" y="2301362"/>
                      <a:pt x="6311449" y="2300980"/>
                    </a:cubicBezTo>
                    <a:cubicBezTo>
                      <a:pt x="6318880" y="2300601"/>
                      <a:pt x="6326691" y="2298887"/>
                      <a:pt x="6333739" y="2300218"/>
                    </a:cubicBezTo>
                    <a:cubicBezTo>
                      <a:pt x="6359268" y="2304983"/>
                      <a:pt x="6384414" y="2312793"/>
                      <a:pt x="6410131" y="2315841"/>
                    </a:cubicBezTo>
                    <a:cubicBezTo>
                      <a:pt x="6432420" y="2318507"/>
                      <a:pt x="6455472" y="2314889"/>
                      <a:pt x="6477951" y="2316793"/>
                    </a:cubicBezTo>
                    <a:cubicBezTo>
                      <a:pt x="6517576" y="2320032"/>
                      <a:pt x="6557201" y="2325747"/>
                      <a:pt x="6596828" y="2329368"/>
                    </a:cubicBezTo>
                    <a:cubicBezTo>
                      <a:pt x="6605401" y="2330130"/>
                      <a:pt x="6614353" y="2325365"/>
                      <a:pt x="6623118" y="2324985"/>
                    </a:cubicBezTo>
                    <a:cubicBezTo>
                      <a:pt x="6650551" y="2324033"/>
                      <a:pt x="6677984" y="2323841"/>
                      <a:pt x="6705417" y="2323272"/>
                    </a:cubicBezTo>
                    <a:cubicBezTo>
                      <a:pt x="6721038" y="2323080"/>
                      <a:pt x="6736851" y="2323651"/>
                      <a:pt x="6752283" y="2321937"/>
                    </a:cubicBezTo>
                    <a:cubicBezTo>
                      <a:pt x="6772665" y="2319651"/>
                      <a:pt x="6791144" y="2316221"/>
                      <a:pt x="6810195" y="2331082"/>
                    </a:cubicBezTo>
                    <a:cubicBezTo>
                      <a:pt x="6839534" y="2354132"/>
                      <a:pt x="6876872" y="2345178"/>
                      <a:pt x="6910782" y="2350512"/>
                    </a:cubicBezTo>
                    <a:cubicBezTo>
                      <a:pt x="6919547" y="2351847"/>
                      <a:pt x="6928501" y="2352036"/>
                      <a:pt x="6937263" y="2353561"/>
                    </a:cubicBezTo>
                    <a:cubicBezTo>
                      <a:pt x="6953457" y="2356418"/>
                      <a:pt x="6969457" y="2359657"/>
                      <a:pt x="6985653" y="2362897"/>
                    </a:cubicBezTo>
                    <a:cubicBezTo>
                      <a:pt x="6988509" y="2363467"/>
                      <a:pt x="6991747" y="2363659"/>
                      <a:pt x="6994415" y="2364611"/>
                    </a:cubicBezTo>
                    <a:cubicBezTo>
                      <a:pt x="7018991" y="2372611"/>
                      <a:pt x="7043184" y="2381755"/>
                      <a:pt x="7068141" y="2388234"/>
                    </a:cubicBezTo>
                    <a:cubicBezTo>
                      <a:pt x="7080334" y="2391472"/>
                      <a:pt x="7093860" y="2391853"/>
                      <a:pt x="7106432" y="2390138"/>
                    </a:cubicBezTo>
                    <a:cubicBezTo>
                      <a:pt x="7143199" y="2385185"/>
                      <a:pt x="7179587" y="2383089"/>
                      <a:pt x="7216547" y="2390330"/>
                    </a:cubicBezTo>
                    <a:cubicBezTo>
                      <a:pt x="7231214" y="2393186"/>
                      <a:pt x="7247599" y="2388424"/>
                      <a:pt x="7263220" y="2386709"/>
                    </a:cubicBezTo>
                    <a:cubicBezTo>
                      <a:pt x="7300559" y="2382137"/>
                      <a:pt x="7337899" y="2377183"/>
                      <a:pt x="7375428" y="2372803"/>
                    </a:cubicBezTo>
                    <a:cubicBezTo>
                      <a:pt x="7398860" y="2370135"/>
                      <a:pt x="7422483" y="2368611"/>
                      <a:pt x="7445916" y="2365945"/>
                    </a:cubicBezTo>
                    <a:cubicBezTo>
                      <a:pt x="7472967" y="2362705"/>
                      <a:pt x="7499828" y="2357753"/>
                      <a:pt x="7526880" y="2355084"/>
                    </a:cubicBezTo>
                    <a:cubicBezTo>
                      <a:pt x="7557742" y="2352036"/>
                      <a:pt x="7588795" y="2351466"/>
                      <a:pt x="7619655" y="2348226"/>
                    </a:cubicBezTo>
                    <a:cubicBezTo>
                      <a:pt x="7676047" y="2341940"/>
                      <a:pt x="7732247" y="2334509"/>
                      <a:pt x="7788636" y="2327461"/>
                    </a:cubicBezTo>
                    <a:cubicBezTo>
                      <a:pt x="7843311" y="2320603"/>
                      <a:pt x="7897987" y="2314507"/>
                      <a:pt x="7952280" y="2305935"/>
                    </a:cubicBezTo>
                    <a:cubicBezTo>
                      <a:pt x="7975142" y="2302315"/>
                      <a:pt x="7996859" y="2292408"/>
                      <a:pt x="8019339" y="2286884"/>
                    </a:cubicBezTo>
                    <a:cubicBezTo>
                      <a:pt x="8058774" y="2277357"/>
                      <a:pt x="8098590" y="2269357"/>
                      <a:pt x="8137835" y="2259832"/>
                    </a:cubicBezTo>
                    <a:cubicBezTo>
                      <a:pt x="8155359" y="2255641"/>
                      <a:pt x="8172124" y="2248593"/>
                      <a:pt x="8189651" y="2243639"/>
                    </a:cubicBezTo>
                    <a:cubicBezTo>
                      <a:pt x="8230992" y="2232208"/>
                      <a:pt x="8272903" y="2222874"/>
                      <a:pt x="8313671" y="2209920"/>
                    </a:cubicBezTo>
                    <a:cubicBezTo>
                      <a:pt x="8362822" y="2194297"/>
                      <a:pt x="8411019" y="2175439"/>
                      <a:pt x="8459979" y="2158864"/>
                    </a:cubicBezTo>
                    <a:cubicBezTo>
                      <a:pt x="8478269" y="2152578"/>
                      <a:pt x="8497511" y="2148957"/>
                      <a:pt x="8516369" y="2144003"/>
                    </a:cubicBezTo>
                    <a:cubicBezTo>
                      <a:pt x="8563425" y="2131431"/>
                      <a:pt x="8610288" y="2118095"/>
                      <a:pt x="8657726" y="2106284"/>
                    </a:cubicBezTo>
                    <a:cubicBezTo>
                      <a:pt x="8675253" y="2101901"/>
                      <a:pt x="8693731" y="2102284"/>
                      <a:pt x="8711448" y="2098664"/>
                    </a:cubicBezTo>
                    <a:cubicBezTo>
                      <a:pt x="8732023" y="2094472"/>
                      <a:pt x="8752407" y="2089138"/>
                      <a:pt x="8772219" y="2082280"/>
                    </a:cubicBezTo>
                    <a:cubicBezTo>
                      <a:pt x="8796985" y="2073707"/>
                      <a:pt x="8820990" y="2062659"/>
                      <a:pt x="8845565" y="2053705"/>
                    </a:cubicBezTo>
                    <a:cubicBezTo>
                      <a:pt x="8886142" y="2039034"/>
                      <a:pt x="8926911" y="2024557"/>
                      <a:pt x="8967871" y="2011221"/>
                    </a:cubicBezTo>
                    <a:cubicBezTo>
                      <a:pt x="8983301" y="2006268"/>
                      <a:pt x="9000257" y="2005697"/>
                      <a:pt x="9015878" y="2001124"/>
                    </a:cubicBezTo>
                    <a:cubicBezTo>
                      <a:pt x="9088840" y="1979597"/>
                      <a:pt x="9161805" y="1957880"/>
                      <a:pt x="9234579" y="1935209"/>
                    </a:cubicBezTo>
                    <a:cubicBezTo>
                      <a:pt x="9272298" y="1923399"/>
                      <a:pt x="9308875" y="1908538"/>
                      <a:pt x="9346597" y="1896917"/>
                    </a:cubicBezTo>
                    <a:cubicBezTo>
                      <a:pt x="9369267" y="1889869"/>
                      <a:pt x="9393650" y="1887773"/>
                      <a:pt x="9416321" y="1880724"/>
                    </a:cubicBezTo>
                    <a:cubicBezTo>
                      <a:pt x="9437278" y="1874247"/>
                      <a:pt x="9456709" y="1863578"/>
                      <a:pt x="9477283" y="1856149"/>
                    </a:cubicBezTo>
                    <a:cubicBezTo>
                      <a:pt x="9540152" y="1833097"/>
                      <a:pt x="9603971" y="1811953"/>
                      <a:pt x="9666265" y="1787186"/>
                    </a:cubicBezTo>
                    <a:cubicBezTo>
                      <a:pt x="9696749" y="1775183"/>
                      <a:pt x="9725323" y="1757849"/>
                      <a:pt x="9754088" y="1741464"/>
                    </a:cubicBezTo>
                    <a:cubicBezTo>
                      <a:pt x="9802858" y="1713841"/>
                      <a:pt x="9850865" y="1685074"/>
                      <a:pt x="9899446" y="1656880"/>
                    </a:cubicBezTo>
                    <a:cubicBezTo>
                      <a:pt x="9935832" y="1635924"/>
                      <a:pt x="9968027" y="1611347"/>
                      <a:pt x="9993175" y="1576487"/>
                    </a:cubicBezTo>
                    <a:cubicBezTo>
                      <a:pt x="10004797" y="1560484"/>
                      <a:pt x="10024990" y="1546768"/>
                      <a:pt x="10044230" y="1540480"/>
                    </a:cubicBezTo>
                    <a:cubicBezTo>
                      <a:pt x="10078713" y="1529241"/>
                      <a:pt x="10104430" y="1507522"/>
                      <a:pt x="10131863" y="1485613"/>
                    </a:cubicBezTo>
                    <a:cubicBezTo>
                      <a:pt x="10166536" y="1457801"/>
                      <a:pt x="10203304" y="1431509"/>
                      <a:pt x="10242357" y="1410555"/>
                    </a:cubicBezTo>
                    <a:cubicBezTo>
                      <a:pt x="10280840" y="1389980"/>
                      <a:pt x="10324086" y="1378549"/>
                      <a:pt x="10363709" y="1359499"/>
                    </a:cubicBezTo>
                    <a:cubicBezTo>
                      <a:pt x="10386952" y="1348259"/>
                      <a:pt x="10407146" y="1330353"/>
                      <a:pt x="10428291" y="1314920"/>
                    </a:cubicBezTo>
                    <a:cubicBezTo>
                      <a:pt x="10449438" y="1299489"/>
                      <a:pt x="10470394" y="1283486"/>
                      <a:pt x="10490969" y="1267104"/>
                    </a:cubicBezTo>
                    <a:cubicBezTo>
                      <a:pt x="10502208" y="1258149"/>
                      <a:pt x="10511734" y="1246909"/>
                      <a:pt x="10523354" y="1238337"/>
                    </a:cubicBezTo>
                    <a:cubicBezTo>
                      <a:pt x="10545263" y="1222334"/>
                      <a:pt x="10569075" y="1208808"/>
                      <a:pt x="10590031" y="1191664"/>
                    </a:cubicBezTo>
                    <a:cubicBezTo>
                      <a:pt x="10610225" y="1175089"/>
                      <a:pt x="10633467" y="1166707"/>
                      <a:pt x="10656519" y="1156038"/>
                    </a:cubicBezTo>
                    <a:cubicBezTo>
                      <a:pt x="10674046" y="1148036"/>
                      <a:pt x="10686617" y="1130320"/>
                      <a:pt x="10703573" y="1120603"/>
                    </a:cubicBezTo>
                    <a:cubicBezTo>
                      <a:pt x="10727767" y="1106697"/>
                      <a:pt x="10746246" y="1089553"/>
                      <a:pt x="10764534" y="1067643"/>
                    </a:cubicBezTo>
                    <a:cubicBezTo>
                      <a:pt x="10785111" y="1043068"/>
                      <a:pt x="10820162" y="1029732"/>
                      <a:pt x="10850453" y="1014301"/>
                    </a:cubicBezTo>
                    <a:cubicBezTo>
                      <a:pt x="10876171" y="1001157"/>
                      <a:pt x="10906081" y="995632"/>
                      <a:pt x="10929704" y="980201"/>
                    </a:cubicBezTo>
                    <a:cubicBezTo>
                      <a:pt x="10946279" y="969342"/>
                      <a:pt x="10958661" y="948957"/>
                      <a:pt x="10967423" y="930289"/>
                    </a:cubicBezTo>
                    <a:cubicBezTo>
                      <a:pt x="10987046" y="887995"/>
                      <a:pt x="11021146" y="861897"/>
                      <a:pt x="11058869" y="838084"/>
                    </a:cubicBezTo>
                    <a:cubicBezTo>
                      <a:pt x="11097350" y="813699"/>
                      <a:pt x="11133927" y="786836"/>
                      <a:pt x="11172600" y="762834"/>
                    </a:cubicBezTo>
                    <a:cubicBezTo>
                      <a:pt x="11211843" y="738638"/>
                      <a:pt x="11243658" y="706443"/>
                      <a:pt x="11275283" y="673676"/>
                    </a:cubicBezTo>
                    <a:cubicBezTo>
                      <a:pt x="11288238" y="660150"/>
                      <a:pt x="11305192" y="650434"/>
                      <a:pt x="11320623" y="639195"/>
                    </a:cubicBezTo>
                    <a:cubicBezTo>
                      <a:pt x="11338339" y="626241"/>
                      <a:pt x="11355296" y="611953"/>
                      <a:pt x="11374346" y="601664"/>
                    </a:cubicBezTo>
                    <a:cubicBezTo>
                      <a:pt x="11398160" y="588709"/>
                      <a:pt x="11424069" y="579757"/>
                      <a:pt x="11448453" y="567755"/>
                    </a:cubicBezTo>
                    <a:cubicBezTo>
                      <a:pt x="11476838" y="553657"/>
                      <a:pt x="11505795" y="539750"/>
                      <a:pt x="11532275" y="522605"/>
                    </a:cubicBezTo>
                    <a:cubicBezTo>
                      <a:pt x="11545039" y="514413"/>
                      <a:pt x="11553613" y="499363"/>
                      <a:pt x="11562947" y="486598"/>
                    </a:cubicBezTo>
                    <a:cubicBezTo>
                      <a:pt x="11599714" y="436305"/>
                      <a:pt x="11635529" y="385441"/>
                      <a:pt x="11672489" y="335337"/>
                    </a:cubicBezTo>
                    <a:cubicBezTo>
                      <a:pt x="11712304" y="281424"/>
                      <a:pt x="11763931" y="241608"/>
                      <a:pt x="11821656" y="207889"/>
                    </a:cubicBezTo>
                    <a:cubicBezTo>
                      <a:pt x="11877664" y="175312"/>
                      <a:pt x="11931195" y="138734"/>
                      <a:pt x="11986443" y="104824"/>
                    </a:cubicBezTo>
                    <a:cubicBezTo>
                      <a:pt x="11998443" y="97395"/>
                      <a:pt x="12013114" y="94347"/>
                      <a:pt x="12026448" y="88821"/>
                    </a:cubicBezTo>
                    <a:cubicBezTo>
                      <a:pt x="12072360" y="69580"/>
                      <a:pt x="12118083" y="50147"/>
                      <a:pt x="12160947" y="28621"/>
                    </a:cubicBezTo>
                    <a:lnTo>
                      <a:pt x="12192000" y="0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77" name="Group 1076">
              <a:extLst>
                <a:ext uri="{FF2B5EF4-FFF2-40B4-BE49-F238E27FC236}">
                  <a16:creationId xmlns:a16="http://schemas.microsoft.com/office/drawing/2014/main" id="{8ADB9AB8-2EB4-4B5E-9A1E-84F2E44D9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544" y="3296011"/>
              <a:ext cx="12191456" cy="2849975"/>
              <a:chOff x="544" y="3296011"/>
              <a:chExt cx="12191456" cy="2849975"/>
            </a:xfrm>
          </p:grpSpPr>
          <p:sp>
            <p:nvSpPr>
              <p:cNvPr id="1078" name="Freeform: Shape 1077">
                <a:extLst>
                  <a:ext uri="{FF2B5EF4-FFF2-40B4-BE49-F238E27FC236}">
                    <a16:creationId xmlns:a16="http://schemas.microsoft.com/office/drawing/2014/main" id="{95F439B0-E080-4B01-85AF-D226A85BA4F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079" name="Freeform: Shape 1078">
                <a:extLst>
                  <a:ext uri="{FF2B5EF4-FFF2-40B4-BE49-F238E27FC236}">
                    <a16:creationId xmlns:a16="http://schemas.microsoft.com/office/drawing/2014/main" id="{EDEC643B-AA3F-4913-B411-1458BCEF269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544" y="3296011"/>
                <a:ext cx="12191456" cy="2849975"/>
              </a:xfrm>
              <a:custGeom>
                <a:avLst/>
                <a:gdLst>
                  <a:gd name="connsiteX0" fmla="*/ 6095524 w 6095524"/>
                  <a:gd name="connsiteY0" fmla="*/ 0 h 1424940"/>
                  <a:gd name="connsiteX1" fmla="*/ 6095524 w 6095524"/>
                  <a:gd name="connsiteY1" fmla="*/ 17431 h 1424940"/>
                  <a:gd name="connsiteX2" fmla="*/ 6095524 w 6095524"/>
                  <a:gd name="connsiteY2" fmla="*/ 216290 h 1424940"/>
                  <a:gd name="connsiteX3" fmla="*/ 6079998 w 6095524"/>
                  <a:gd name="connsiteY3" fmla="*/ 230600 h 1424940"/>
                  <a:gd name="connsiteX4" fmla="*/ 6012751 w 6095524"/>
                  <a:gd name="connsiteY4" fmla="*/ 260699 h 1424940"/>
                  <a:gd name="connsiteX5" fmla="*/ 5992749 w 6095524"/>
                  <a:gd name="connsiteY5" fmla="*/ 268700 h 1424940"/>
                  <a:gd name="connsiteX6" fmla="*/ 5910358 w 6095524"/>
                  <a:gd name="connsiteY6" fmla="*/ 320231 h 1424940"/>
                  <a:gd name="connsiteX7" fmla="*/ 5835777 w 6095524"/>
                  <a:gd name="connsiteY7" fmla="*/ 383953 h 1424940"/>
                  <a:gd name="connsiteX8" fmla="*/ 5781008 w 6095524"/>
                  <a:gd name="connsiteY8" fmla="*/ 459581 h 1424940"/>
                  <a:gd name="connsiteX9" fmla="*/ 5765673 w 6095524"/>
                  <a:gd name="connsiteY9" fmla="*/ 477584 h 1424940"/>
                  <a:gd name="connsiteX10" fmla="*/ 5723763 w 6095524"/>
                  <a:gd name="connsiteY10" fmla="*/ 500158 h 1424940"/>
                  <a:gd name="connsiteX11" fmla="*/ 5686711 w 6095524"/>
                  <a:gd name="connsiteY11" fmla="*/ 517112 h 1424940"/>
                  <a:gd name="connsiteX12" fmla="*/ 5659850 w 6095524"/>
                  <a:gd name="connsiteY12" fmla="*/ 535877 h 1424940"/>
                  <a:gd name="connsiteX13" fmla="*/ 5637181 w 6095524"/>
                  <a:gd name="connsiteY13" fmla="*/ 553117 h 1424940"/>
                  <a:gd name="connsiteX14" fmla="*/ 5585841 w 6095524"/>
                  <a:gd name="connsiteY14" fmla="*/ 597694 h 1424940"/>
                  <a:gd name="connsiteX15" fmla="*/ 5528977 w 6095524"/>
                  <a:gd name="connsiteY15" fmla="*/ 635318 h 1424940"/>
                  <a:gd name="connsiteX16" fmla="*/ 5483256 w 6095524"/>
                  <a:gd name="connsiteY16" fmla="*/ 681419 h 1424940"/>
                  <a:gd name="connsiteX17" fmla="*/ 5464397 w 6095524"/>
                  <a:gd name="connsiteY17" fmla="*/ 706374 h 1424940"/>
                  <a:gd name="connsiteX18" fmla="*/ 5424773 w 6095524"/>
                  <a:gd name="connsiteY18" fmla="*/ 723424 h 1424940"/>
                  <a:gd name="connsiteX19" fmla="*/ 5381815 w 6095524"/>
                  <a:gd name="connsiteY19" fmla="*/ 750094 h 1424940"/>
                  <a:gd name="connsiteX20" fmla="*/ 5351335 w 6095524"/>
                  <a:gd name="connsiteY20" fmla="*/ 776573 h 1424940"/>
                  <a:gd name="connsiteX21" fmla="*/ 5327809 w 6095524"/>
                  <a:gd name="connsiteY21" fmla="*/ 794290 h 1424940"/>
                  <a:gd name="connsiteX22" fmla="*/ 5294566 w 6095524"/>
                  <a:gd name="connsiteY22" fmla="*/ 812102 h 1424940"/>
                  <a:gd name="connsiteX23" fmla="*/ 5261229 w 6095524"/>
                  <a:gd name="connsiteY23" fmla="*/ 835438 h 1424940"/>
                  <a:gd name="connsiteX24" fmla="*/ 5245037 w 6095524"/>
                  <a:gd name="connsiteY24" fmla="*/ 849821 h 1424940"/>
                  <a:gd name="connsiteX25" fmla="*/ 5213699 w 6095524"/>
                  <a:gd name="connsiteY25" fmla="*/ 873728 h 1424940"/>
                  <a:gd name="connsiteX26" fmla="*/ 5181409 w 6095524"/>
                  <a:gd name="connsiteY26" fmla="*/ 896017 h 1424940"/>
                  <a:gd name="connsiteX27" fmla="*/ 5120735 w 6095524"/>
                  <a:gd name="connsiteY27" fmla="*/ 921544 h 1424940"/>
                  <a:gd name="connsiteX28" fmla="*/ 5065490 w 6095524"/>
                  <a:gd name="connsiteY28" fmla="*/ 959072 h 1424940"/>
                  <a:gd name="connsiteX29" fmla="*/ 5021675 w 6095524"/>
                  <a:gd name="connsiteY29" fmla="*/ 986504 h 1424940"/>
                  <a:gd name="connsiteX30" fmla="*/ 4996148 w 6095524"/>
                  <a:gd name="connsiteY30" fmla="*/ 1004507 h 1424940"/>
                  <a:gd name="connsiteX31" fmla="*/ 4949285 w 6095524"/>
                  <a:gd name="connsiteY31" fmla="*/ 1044702 h 1424940"/>
                  <a:gd name="connsiteX32" fmla="*/ 4876609 w 6095524"/>
                  <a:gd name="connsiteY32" fmla="*/ 1086993 h 1424940"/>
                  <a:gd name="connsiteX33" fmla="*/ 4832699 w 6095524"/>
                  <a:gd name="connsiteY33" fmla="*/ 1109853 h 1424940"/>
                  <a:gd name="connsiteX34" fmla="*/ 4738211 w 6095524"/>
                  <a:gd name="connsiteY34" fmla="*/ 1144334 h 1424940"/>
                  <a:gd name="connsiteX35" fmla="*/ 4707731 w 6095524"/>
                  <a:gd name="connsiteY35" fmla="*/ 1156621 h 1424940"/>
                  <a:gd name="connsiteX36" fmla="*/ 4672870 w 6095524"/>
                  <a:gd name="connsiteY36" fmla="*/ 1164717 h 1424940"/>
                  <a:gd name="connsiteX37" fmla="*/ 4616863 w 6095524"/>
                  <a:gd name="connsiteY37" fmla="*/ 1183862 h 1424940"/>
                  <a:gd name="connsiteX38" fmla="*/ 4507516 w 6095524"/>
                  <a:gd name="connsiteY38" fmla="*/ 1216819 h 1424940"/>
                  <a:gd name="connsiteX39" fmla="*/ 4483513 w 6095524"/>
                  <a:gd name="connsiteY39" fmla="*/ 1221867 h 1424940"/>
                  <a:gd name="connsiteX40" fmla="*/ 4422362 w 6095524"/>
                  <a:gd name="connsiteY40" fmla="*/ 1243108 h 1424940"/>
                  <a:gd name="connsiteX41" fmla="*/ 4385691 w 6095524"/>
                  <a:gd name="connsiteY41" fmla="*/ 1257395 h 1424940"/>
                  <a:gd name="connsiteX42" fmla="*/ 4355306 w 6095524"/>
                  <a:gd name="connsiteY42" fmla="*/ 1265587 h 1424940"/>
                  <a:gd name="connsiteX43" fmla="*/ 4328446 w 6095524"/>
                  <a:gd name="connsiteY43" fmla="*/ 1269397 h 1424940"/>
                  <a:gd name="connsiteX44" fmla="*/ 4257770 w 6095524"/>
                  <a:gd name="connsiteY44" fmla="*/ 1288256 h 1424940"/>
                  <a:gd name="connsiteX45" fmla="*/ 4229576 w 6095524"/>
                  <a:gd name="connsiteY45" fmla="*/ 1295686 h 1424940"/>
                  <a:gd name="connsiteX46" fmla="*/ 4156424 w 6095524"/>
                  <a:gd name="connsiteY46" fmla="*/ 1321213 h 1424940"/>
                  <a:gd name="connsiteX47" fmla="*/ 4094416 w 6095524"/>
                  <a:gd name="connsiteY47" fmla="*/ 1338072 h 1424940"/>
                  <a:gd name="connsiteX48" fmla="*/ 4068509 w 6095524"/>
                  <a:gd name="connsiteY48" fmla="*/ 1346168 h 1424940"/>
                  <a:gd name="connsiteX49" fmla="*/ 4009263 w 6095524"/>
                  <a:gd name="connsiteY49" fmla="*/ 1359694 h 1424940"/>
                  <a:gd name="connsiteX50" fmla="*/ 3975735 w 6095524"/>
                  <a:gd name="connsiteY50" fmla="*/ 1369219 h 1424940"/>
                  <a:gd name="connsiteX51" fmla="*/ 3893915 w 6095524"/>
                  <a:gd name="connsiteY51" fmla="*/ 1379982 h 1424940"/>
                  <a:gd name="connsiteX52" fmla="*/ 3809428 w 6095524"/>
                  <a:gd name="connsiteY52" fmla="*/ 1390364 h 1424940"/>
                  <a:gd name="connsiteX53" fmla="*/ 3763042 w 6095524"/>
                  <a:gd name="connsiteY53" fmla="*/ 1393793 h 1424940"/>
                  <a:gd name="connsiteX54" fmla="*/ 3722561 w 6095524"/>
                  <a:gd name="connsiteY54" fmla="*/ 1399223 h 1424940"/>
                  <a:gd name="connsiteX55" fmla="*/ 3687318 w 6095524"/>
                  <a:gd name="connsiteY55" fmla="*/ 1402652 h 1424940"/>
                  <a:gd name="connsiteX56" fmla="*/ 3631216 w 6095524"/>
                  <a:gd name="connsiteY56" fmla="*/ 1409605 h 1424940"/>
                  <a:gd name="connsiteX57" fmla="*/ 3607880 w 6095524"/>
                  <a:gd name="connsiteY57" fmla="*/ 1411415 h 1424940"/>
                  <a:gd name="connsiteX58" fmla="*/ 3552825 w 6095524"/>
                  <a:gd name="connsiteY58" fmla="*/ 1411319 h 1424940"/>
                  <a:gd name="connsiteX59" fmla="*/ 3533680 w 6095524"/>
                  <a:gd name="connsiteY59" fmla="*/ 1410367 h 1424940"/>
                  <a:gd name="connsiteX60" fmla="*/ 3496818 w 6095524"/>
                  <a:gd name="connsiteY60" fmla="*/ 1398556 h 1424940"/>
                  <a:gd name="connsiteX61" fmla="*/ 3492437 w 6095524"/>
                  <a:gd name="connsiteY61" fmla="*/ 1397699 h 1424940"/>
                  <a:gd name="connsiteX62" fmla="*/ 3468243 w 6095524"/>
                  <a:gd name="connsiteY62" fmla="*/ 1393031 h 1424940"/>
                  <a:gd name="connsiteX63" fmla="*/ 3455003 w 6095524"/>
                  <a:gd name="connsiteY63" fmla="*/ 1391507 h 1424940"/>
                  <a:gd name="connsiteX64" fmla="*/ 3404711 w 6095524"/>
                  <a:gd name="connsiteY64" fmla="*/ 1381792 h 1424940"/>
                  <a:gd name="connsiteX65" fmla="*/ 3375756 w 6095524"/>
                  <a:gd name="connsiteY65" fmla="*/ 1377220 h 1424940"/>
                  <a:gd name="connsiteX66" fmla="*/ 3352324 w 6095524"/>
                  <a:gd name="connsiteY66" fmla="*/ 1377887 h 1424940"/>
                  <a:gd name="connsiteX67" fmla="*/ 3311176 w 6095524"/>
                  <a:gd name="connsiteY67" fmla="*/ 1378744 h 1424940"/>
                  <a:gd name="connsiteX68" fmla="*/ 3298031 w 6095524"/>
                  <a:gd name="connsiteY68" fmla="*/ 1380935 h 1424940"/>
                  <a:gd name="connsiteX69" fmla="*/ 3238595 w 6095524"/>
                  <a:gd name="connsiteY69" fmla="*/ 1374648 h 1424940"/>
                  <a:gd name="connsiteX70" fmla="*/ 3204686 w 6095524"/>
                  <a:gd name="connsiteY70" fmla="*/ 1374172 h 1424940"/>
                  <a:gd name="connsiteX71" fmla="*/ 3166491 w 6095524"/>
                  <a:gd name="connsiteY71" fmla="*/ 1366361 h 1424940"/>
                  <a:gd name="connsiteX72" fmla="*/ 3155347 w 6095524"/>
                  <a:gd name="connsiteY72" fmla="*/ 1366742 h 1424940"/>
                  <a:gd name="connsiteX73" fmla="*/ 3142869 w 6095524"/>
                  <a:gd name="connsiteY73" fmla="*/ 1367409 h 1424940"/>
                  <a:gd name="connsiteX74" fmla="*/ 3104578 w 6095524"/>
                  <a:gd name="connsiteY74" fmla="*/ 1367981 h 1424940"/>
                  <a:gd name="connsiteX75" fmla="*/ 3081337 w 6095524"/>
                  <a:gd name="connsiteY75" fmla="*/ 1370838 h 1424940"/>
                  <a:gd name="connsiteX76" fmla="*/ 3037047 w 6095524"/>
                  <a:gd name="connsiteY76" fmla="*/ 1369124 h 1424940"/>
                  <a:gd name="connsiteX77" fmla="*/ 3020663 w 6095524"/>
                  <a:gd name="connsiteY77" fmla="*/ 1371600 h 1424940"/>
                  <a:gd name="connsiteX78" fmla="*/ 2979230 w 6095524"/>
                  <a:gd name="connsiteY78" fmla="*/ 1371886 h 1424940"/>
                  <a:gd name="connsiteX79" fmla="*/ 2942082 w 6095524"/>
                  <a:gd name="connsiteY79" fmla="*/ 1370457 h 1424940"/>
                  <a:gd name="connsiteX80" fmla="*/ 2906268 w 6095524"/>
                  <a:gd name="connsiteY80" fmla="*/ 1371219 h 1424940"/>
                  <a:gd name="connsiteX81" fmla="*/ 2880646 w 6095524"/>
                  <a:gd name="connsiteY81" fmla="*/ 1374362 h 1424940"/>
                  <a:gd name="connsiteX82" fmla="*/ 2852833 w 6095524"/>
                  <a:gd name="connsiteY82" fmla="*/ 1376267 h 1424940"/>
                  <a:gd name="connsiteX83" fmla="*/ 2776157 w 6095524"/>
                  <a:gd name="connsiteY83" fmla="*/ 1387602 h 1424940"/>
                  <a:gd name="connsiteX84" fmla="*/ 2761965 w 6095524"/>
                  <a:gd name="connsiteY84" fmla="*/ 1384840 h 1424940"/>
                  <a:gd name="connsiteX85" fmla="*/ 2681383 w 6095524"/>
                  <a:gd name="connsiteY85" fmla="*/ 1382268 h 1424940"/>
                  <a:gd name="connsiteX86" fmla="*/ 2663857 w 6095524"/>
                  <a:gd name="connsiteY86" fmla="*/ 1382459 h 1424940"/>
                  <a:gd name="connsiteX87" fmla="*/ 2616803 w 6095524"/>
                  <a:gd name="connsiteY87" fmla="*/ 1371219 h 1424940"/>
                  <a:gd name="connsiteX88" fmla="*/ 2544223 w 6095524"/>
                  <a:gd name="connsiteY88" fmla="*/ 1389031 h 1424940"/>
                  <a:gd name="connsiteX89" fmla="*/ 2476309 w 6095524"/>
                  <a:gd name="connsiteY89" fmla="*/ 1411319 h 1424940"/>
                  <a:gd name="connsiteX90" fmla="*/ 2467737 w 6095524"/>
                  <a:gd name="connsiteY90" fmla="*/ 1414177 h 1424940"/>
                  <a:gd name="connsiteX91" fmla="*/ 2443353 w 6095524"/>
                  <a:gd name="connsiteY91" fmla="*/ 1419035 h 1424940"/>
                  <a:gd name="connsiteX92" fmla="*/ 2413159 w 6095524"/>
                  <a:gd name="connsiteY92" fmla="*/ 1420749 h 1424940"/>
                  <a:gd name="connsiteX93" fmla="*/ 2374868 w 6095524"/>
                  <a:gd name="connsiteY93" fmla="*/ 1424940 h 1424940"/>
                  <a:gd name="connsiteX94" fmla="*/ 2344198 w 6095524"/>
                  <a:gd name="connsiteY94" fmla="*/ 1419701 h 1424940"/>
                  <a:gd name="connsiteX95" fmla="*/ 2301335 w 6095524"/>
                  <a:gd name="connsiteY95" fmla="*/ 1411891 h 1424940"/>
                  <a:gd name="connsiteX96" fmla="*/ 2260949 w 6095524"/>
                  <a:gd name="connsiteY96" fmla="*/ 1404461 h 1424940"/>
                  <a:gd name="connsiteX97" fmla="*/ 2248186 w 6095524"/>
                  <a:gd name="connsiteY97" fmla="*/ 1413224 h 1424940"/>
                  <a:gd name="connsiteX98" fmla="*/ 2228469 w 6095524"/>
                  <a:gd name="connsiteY98" fmla="*/ 1420844 h 1424940"/>
                  <a:gd name="connsiteX99" fmla="*/ 2206562 w 6095524"/>
                  <a:gd name="connsiteY99" fmla="*/ 1411700 h 1424940"/>
                  <a:gd name="connsiteX100" fmla="*/ 2155317 w 6095524"/>
                  <a:gd name="connsiteY100" fmla="*/ 1392746 h 1424940"/>
                  <a:gd name="connsiteX101" fmla="*/ 2122932 w 6095524"/>
                  <a:gd name="connsiteY101" fmla="*/ 1391888 h 1424940"/>
                  <a:gd name="connsiteX102" fmla="*/ 2052542 w 6095524"/>
                  <a:gd name="connsiteY102" fmla="*/ 1383792 h 1424940"/>
                  <a:gd name="connsiteX103" fmla="*/ 2006537 w 6095524"/>
                  <a:gd name="connsiteY103" fmla="*/ 1372267 h 1424940"/>
                  <a:gd name="connsiteX104" fmla="*/ 1973486 w 6095524"/>
                  <a:gd name="connsiteY104" fmla="*/ 1359218 h 1424940"/>
                  <a:gd name="connsiteX105" fmla="*/ 1926146 w 6095524"/>
                  <a:gd name="connsiteY105" fmla="*/ 1342168 h 1424940"/>
                  <a:gd name="connsiteX106" fmla="*/ 1878616 w 6095524"/>
                  <a:gd name="connsiteY106" fmla="*/ 1333310 h 1424940"/>
                  <a:gd name="connsiteX107" fmla="*/ 1844231 w 6095524"/>
                  <a:gd name="connsiteY107" fmla="*/ 1322165 h 1424940"/>
                  <a:gd name="connsiteX108" fmla="*/ 1802225 w 6095524"/>
                  <a:gd name="connsiteY108" fmla="*/ 1314545 h 1424940"/>
                  <a:gd name="connsiteX109" fmla="*/ 1766983 w 6095524"/>
                  <a:gd name="connsiteY109" fmla="*/ 1314260 h 1424940"/>
                  <a:gd name="connsiteX110" fmla="*/ 1711738 w 6095524"/>
                  <a:gd name="connsiteY110" fmla="*/ 1315593 h 1424940"/>
                  <a:gd name="connsiteX111" fmla="*/ 1644111 w 6095524"/>
                  <a:gd name="connsiteY111" fmla="*/ 1292543 h 1424940"/>
                  <a:gd name="connsiteX112" fmla="*/ 1616774 w 6095524"/>
                  <a:gd name="connsiteY112" fmla="*/ 1287399 h 1424940"/>
                  <a:gd name="connsiteX113" fmla="*/ 1591056 w 6095524"/>
                  <a:gd name="connsiteY113" fmla="*/ 1285018 h 1424940"/>
                  <a:gd name="connsiteX114" fmla="*/ 1536478 w 6095524"/>
                  <a:gd name="connsiteY114" fmla="*/ 1269683 h 1424940"/>
                  <a:gd name="connsiteX115" fmla="*/ 1514285 w 6095524"/>
                  <a:gd name="connsiteY115" fmla="*/ 1264634 h 1424940"/>
                  <a:gd name="connsiteX116" fmla="*/ 1483233 w 6095524"/>
                  <a:gd name="connsiteY116" fmla="*/ 1264730 h 1424940"/>
                  <a:gd name="connsiteX117" fmla="*/ 1426750 w 6095524"/>
                  <a:gd name="connsiteY117" fmla="*/ 1257681 h 1424940"/>
                  <a:gd name="connsiteX118" fmla="*/ 1370362 w 6095524"/>
                  <a:gd name="connsiteY118" fmla="*/ 1237107 h 1424940"/>
                  <a:gd name="connsiteX119" fmla="*/ 1346454 w 6095524"/>
                  <a:gd name="connsiteY119" fmla="*/ 1239107 h 1424940"/>
                  <a:gd name="connsiteX120" fmla="*/ 1337882 w 6095524"/>
                  <a:gd name="connsiteY120" fmla="*/ 1238631 h 1424940"/>
                  <a:gd name="connsiteX121" fmla="*/ 1260825 w 6095524"/>
                  <a:gd name="connsiteY121" fmla="*/ 1227296 h 1424940"/>
                  <a:gd name="connsiteX122" fmla="*/ 1253109 w 6095524"/>
                  <a:gd name="connsiteY122" fmla="*/ 1226058 h 1424940"/>
                  <a:gd name="connsiteX123" fmla="*/ 1216915 w 6095524"/>
                  <a:gd name="connsiteY123" fmla="*/ 1215962 h 1424940"/>
                  <a:gd name="connsiteX124" fmla="*/ 1125664 w 6095524"/>
                  <a:gd name="connsiteY124" fmla="*/ 1209675 h 1424940"/>
                  <a:gd name="connsiteX125" fmla="*/ 1120045 w 6095524"/>
                  <a:gd name="connsiteY125" fmla="*/ 1208913 h 1424940"/>
                  <a:gd name="connsiteX126" fmla="*/ 1089469 w 6095524"/>
                  <a:gd name="connsiteY126" fmla="*/ 1213961 h 1424940"/>
                  <a:gd name="connsiteX127" fmla="*/ 1074325 w 6095524"/>
                  <a:gd name="connsiteY127" fmla="*/ 1221105 h 1424940"/>
                  <a:gd name="connsiteX128" fmla="*/ 1050703 w 6095524"/>
                  <a:gd name="connsiteY128" fmla="*/ 1228535 h 1424940"/>
                  <a:gd name="connsiteX129" fmla="*/ 1026700 w 6095524"/>
                  <a:gd name="connsiteY129" fmla="*/ 1231297 h 1424940"/>
                  <a:gd name="connsiteX130" fmla="*/ 986409 w 6095524"/>
                  <a:gd name="connsiteY130" fmla="*/ 1220057 h 1424940"/>
                  <a:gd name="connsiteX131" fmla="*/ 971741 w 6095524"/>
                  <a:gd name="connsiteY131" fmla="*/ 1218914 h 1424940"/>
                  <a:gd name="connsiteX132" fmla="*/ 939070 w 6095524"/>
                  <a:gd name="connsiteY132" fmla="*/ 1213485 h 1424940"/>
                  <a:gd name="connsiteX133" fmla="*/ 910495 w 6095524"/>
                  <a:gd name="connsiteY133" fmla="*/ 1213866 h 1424940"/>
                  <a:gd name="connsiteX134" fmla="*/ 887540 w 6095524"/>
                  <a:gd name="connsiteY134" fmla="*/ 1222534 h 1424940"/>
                  <a:gd name="connsiteX135" fmla="*/ 854202 w 6095524"/>
                  <a:gd name="connsiteY135" fmla="*/ 1224248 h 1424940"/>
                  <a:gd name="connsiteX136" fmla="*/ 832675 w 6095524"/>
                  <a:gd name="connsiteY136" fmla="*/ 1217962 h 1424940"/>
                  <a:gd name="connsiteX137" fmla="*/ 828294 w 6095524"/>
                  <a:gd name="connsiteY137" fmla="*/ 1217105 h 1424940"/>
                  <a:gd name="connsiteX138" fmla="*/ 772001 w 6095524"/>
                  <a:gd name="connsiteY138" fmla="*/ 1216723 h 1424940"/>
                  <a:gd name="connsiteX139" fmla="*/ 701707 w 6095524"/>
                  <a:gd name="connsiteY139" fmla="*/ 1235678 h 1424940"/>
                  <a:gd name="connsiteX140" fmla="*/ 690086 w 6095524"/>
                  <a:gd name="connsiteY140" fmla="*/ 1239679 h 1424940"/>
                  <a:gd name="connsiteX141" fmla="*/ 633412 w 6095524"/>
                  <a:gd name="connsiteY141" fmla="*/ 1246632 h 1424940"/>
                  <a:gd name="connsiteX142" fmla="*/ 603028 w 6095524"/>
                  <a:gd name="connsiteY142" fmla="*/ 1253681 h 1424940"/>
                  <a:gd name="connsiteX143" fmla="*/ 581120 w 6095524"/>
                  <a:gd name="connsiteY143" fmla="*/ 1254062 h 1424940"/>
                  <a:gd name="connsiteX144" fmla="*/ 554642 w 6095524"/>
                  <a:gd name="connsiteY144" fmla="*/ 1266539 h 1424940"/>
                  <a:gd name="connsiteX145" fmla="*/ 545973 w 6095524"/>
                  <a:gd name="connsiteY145" fmla="*/ 1271969 h 1424940"/>
                  <a:gd name="connsiteX146" fmla="*/ 535591 w 6095524"/>
                  <a:gd name="connsiteY146" fmla="*/ 1275207 h 1424940"/>
                  <a:gd name="connsiteX147" fmla="*/ 488538 w 6095524"/>
                  <a:gd name="connsiteY147" fmla="*/ 1285494 h 1424940"/>
                  <a:gd name="connsiteX148" fmla="*/ 480155 w 6095524"/>
                  <a:gd name="connsiteY148" fmla="*/ 1291304 h 1424940"/>
                  <a:gd name="connsiteX149" fmla="*/ 474535 w 6095524"/>
                  <a:gd name="connsiteY149" fmla="*/ 1294924 h 1424940"/>
                  <a:gd name="connsiteX150" fmla="*/ 428816 w 6095524"/>
                  <a:gd name="connsiteY150" fmla="*/ 1301020 h 1424940"/>
                  <a:gd name="connsiteX151" fmla="*/ 400241 w 6095524"/>
                  <a:gd name="connsiteY151" fmla="*/ 1318260 h 1424940"/>
                  <a:gd name="connsiteX152" fmla="*/ 392431 w 6095524"/>
                  <a:gd name="connsiteY152" fmla="*/ 1325594 h 1424940"/>
                  <a:gd name="connsiteX153" fmla="*/ 365093 w 6095524"/>
                  <a:gd name="connsiteY153" fmla="*/ 1336643 h 1424940"/>
                  <a:gd name="connsiteX154" fmla="*/ 273177 w 6095524"/>
                  <a:gd name="connsiteY154" fmla="*/ 1357884 h 1424940"/>
                  <a:gd name="connsiteX155" fmla="*/ 246888 w 6095524"/>
                  <a:gd name="connsiteY155" fmla="*/ 1350359 h 1424940"/>
                  <a:gd name="connsiteX156" fmla="*/ 196977 w 6095524"/>
                  <a:gd name="connsiteY156" fmla="*/ 1370552 h 1424940"/>
                  <a:gd name="connsiteX157" fmla="*/ 153352 w 6095524"/>
                  <a:gd name="connsiteY157" fmla="*/ 1381982 h 1424940"/>
                  <a:gd name="connsiteX158" fmla="*/ 137160 w 6095524"/>
                  <a:gd name="connsiteY158" fmla="*/ 1384745 h 1424940"/>
                  <a:gd name="connsiteX159" fmla="*/ 85917 w 6095524"/>
                  <a:gd name="connsiteY159" fmla="*/ 1389793 h 1424940"/>
                  <a:gd name="connsiteX160" fmla="*/ 59532 w 6095524"/>
                  <a:gd name="connsiteY160" fmla="*/ 1401223 h 1424940"/>
                  <a:gd name="connsiteX161" fmla="*/ 30325 w 6095524"/>
                  <a:gd name="connsiteY161" fmla="*/ 1409974 h 1424940"/>
                  <a:gd name="connsiteX162" fmla="*/ 0 w 6095524"/>
                  <a:gd name="connsiteY162" fmla="*/ 1412360 h 1424940"/>
                  <a:gd name="connsiteX163" fmla="*/ 0 w 6095524"/>
                  <a:gd name="connsiteY163" fmla="*/ 1058622 h 1424940"/>
                  <a:gd name="connsiteX164" fmla="*/ 17145 w 6095524"/>
                  <a:gd name="connsiteY164" fmla="*/ 1060228 h 1424940"/>
                  <a:gd name="connsiteX165" fmla="*/ 44672 w 6095524"/>
                  <a:gd name="connsiteY165" fmla="*/ 1066324 h 1424940"/>
                  <a:gd name="connsiteX166" fmla="*/ 84677 w 6095524"/>
                  <a:gd name="connsiteY166" fmla="*/ 1076230 h 1424940"/>
                  <a:gd name="connsiteX167" fmla="*/ 132017 w 6095524"/>
                  <a:gd name="connsiteY167" fmla="*/ 1064990 h 1424940"/>
                  <a:gd name="connsiteX168" fmla="*/ 136779 w 6095524"/>
                  <a:gd name="connsiteY168" fmla="*/ 1060323 h 1424940"/>
                  <a:gd name="connsiteX169" fmla="*/ 187547 w 6095524"/>
                  <a:gd name="connsiteY169" fmla="*/ 1049179 h 1424940"/>
                  <a:gd name="connsiteX170" fmla="*/ 270891 w 6095524"/>
                  <a:gd name="connsiteY170" fmla="*/ 1036415 h 1424940"/>
                  <a:gd name="connsiteX171" fmla="*/ 276320 w 6095524"/>
                  <a:gd name="connsiteY171" fmla="*/ 1035558 h 1424940"/>
                  <a:gd name="connsiteX172" fmla="*/ 323755 w 6095524"/>
                  <a:gd name="connsiteY172" fmla="*/ 1061561 h 1424940"/>
                  <a:gd name="connsiteX173" fmla="*/ 361855 w 6095524"/>
                  <a:gd name="connsiteY173" fmla="*/ 1057942 h 1424940"/>
                  <a:gd name="connsiteX174" fmla="*/ 379571 w 6095524"/>
                  <a:gd name="connsiteY174" fmla="*/ 1039939 h 1424940"/>
                  <a:gd name="connsiteX175" fmla="*/ 430530 w 6095524"/>
                  <a:gd name="connsiteY175" fmla="*/ 1025747 h 1424940"/>
                  <a:gd name="connsiteX176" fmla="*/ 493300 w 6095524"/>
                  <a:gd name="connsiteY176" fmla="*/ 1027176 h 1424940"/>
                  <a:gd name="connsiteX177" fmla="*/ 537782 w 6095524"/>
                  <a:gd name="connsiteY177" fmla="*/ 1025366 h 1424940"/>
                  <a:gd name="connsiteX178" fmla="*/ 562166 w 6095524"/>
                  <a:gd name="connsiteY178" fmla="*/ 1015746 h 1424940"/>
                  <a:gd name="connsiteX179" fmla="*/ 579596 w 6095524"/>
                  <a:gd name="connsiteY179" fmla="*/ 1016699 h 1424940"/>
                  <a:gd name="connsiteX180" fmla="*/ 612362 w 6095524"/>
                  <a:gd name="connsiteY180" fmla="*/ 1023557 h 1424940"/>
                  <a:gd name="connsiteX181" fmla="*/ 716090 w 6095524"/>
                  <a:gd name="connsiteY181" fmla="*/ 1031653 h 1424940"/>
                  <a:gd name="connsiteX182" fmla="*/ 758381 w 6095524"/>
                  <a:gd name="connsiteY182" fmla="*/ 1018985 h 1424940"/>
                  <a:gd name="connsiteX183" fmla="*/ 771049 w 6095524"/>
                  <a:gd name="connsiteY183" fmla="*/ 1018699 h 1424940"/>
                  <a:gd name="connsiteX184" fmla="*/ 799433 w 6095524"/>
                  <a:gd name="connsiteY184" fmla="*/ 1023652 h 1424940"/>
                  <a:gd name="connsiteX185" fmla="*/ 858012 w 6095524"/>
                  <a:gd name="connsiteY185" fmla="*/ 1020318 h 1424940"/>
                  <a:gd name="connsiteX186" fmla="*/ 879634 w 6095524"/>
                  <a:gd name="connsiteY186" fmla="*/ 1015270 h 1424940"/>
                  <a:gd name="connsiteX187" fmla="*/ 891635 w 6095524"/>
                  <a:gd name="connsiteY187" fmla="*/ 1012031 h 1424940"/>
                  <a:gd name="connsiteX188" fmla="*/ 953262 w 6095524"/>
                  <a:gd name="connsiteY188" fmla="*/ 1003078 h 1424940"/>
                  <a:gd name="connsiteX189" fmla="*/ 980694 w 6095524"/>
                  <a:gd name="connsiteY189" fmla="*/ 993458 h 1424940"/>
                  <a:gd name="connsiteX190" fmla="*/ 988124 w 6095524"/>
                  <a:gd name="connsiteY190" fmla="*/ 992029 h 1424940"/>
                  <a:gd name="connsiteX191" fmla="*/ 1028795 w 6095524"/>
                  <a:gd name="connsiteY191" fmla="*/ 996029 h 1424940"/>
                  <a:gd name="connsiteX192" fmla="*/ 1059275 w 6095524"/>
                  <a:gd name="connsiteY192" fmla="*/ 1011555 h 1424940"/>
                  <a:gd name="connsiteX193" fmla="*/ 1065181 w 6095524"/>
                  <a:gd name="connsiteY193" fmla="*/ 1016794 h 1424940"/>
                  <a:gd name="connsiteX194" fmla="*/ 1150144 w 6095524"/>
                  <a:gd name="connsiteY194" fmla="*/ 1014984 h 1424940"/>
                  <a:gd name="connsiteX195" fmla="*/ 1163193 w 6095524"/>
                  <a:gd name="connsiteY195" fmla="*/ 1012793 h 1424940"/>
                  <a:gd name="connsiteX196" fmla="*/ 1226249 w 6095524"/>
                  <a:gd name="connsiteY196" fmla="*/ 1021937 h 1424940"/>
                  <a:gd name="connsiteX197" fmla="*/ 1244632 w 6095524"/>
                  <a:gd name="connsiteY197" fmla="*/ 1023747 h 1424940"/>
                  <a:gd name="connsiteX198" fmla="*/ 1310545 w 6095524"/>
                  <a:gd name="connsiteY198" fmla="*/ 1031939 h 1424940"/>
                  <a:gd name="connsiteX199" fmla="*/ 1319879 w 6095524"/>
                  <a:gd name="connsiteY199" fmla="*/ 1024319 h 1424940"/>
                  <a:gd name="connsiteX200" fmla="*/ 1346740 w 6095524"/>
                  <a:gd name="connsiteY200" fmla="*/ 1005173 h 1424940"/>
                  <a:gd name="connsiteX201" fmla="*/ 1399699 w 6095524"/>
                  <a:gd name="connsiteY201" fmla="*/ 988219 h 1424940"/>
                  <a:gd name="connsiteX202" fmla="*/ 1414082 w 6095524"/>
                  <a:gd name="connsiteY202" fmla="*/ 989171 h 1424940"/>
                  <a:gd name="connsiteX203" fmla="*/ 1450467 w 6095524"/>
                  <a:gd name="connsiteY203" fmla="*/ 1017461 h 1424940"/>
                  <a:gd name="connsiteX204" fmla="*/ 1468184 w 6095524"/>
                  <a:gd name="connsiteY204" fmla="*/ 1028795 h 1424940"/>
                  <a:gd name="connsiteX205" fmla="*/ 1518476 w 6095524"/>
                  <a:gd name="connsiteY205" fmla="*/ 1049655 h 1424940"/>
                  <a:gd name="connsiteX206" fmla="*/ 1522667 w 6095524"/>
                  <a:gd name="connsiteY206" fmla="*/ 1053465 h 1424940"/>
                  <a:gd name="connsiteX207" fmla="*/ 1559814 w 6095524"/>
                  <a:gd name="connsiteY207" fmla="*/ 1098709 h 1424940"/>
                  <a:gd name="connsiteX208" fmla="*/ 1568196 w 6095524"/>
                  <a:gd name="connsiteY208" fmla="*/ 1106424 h 1424940"/>
                  <a:gd name="connsiteX209" fmla="*/ 1578293 w 6095524"/>
                  <a:gd name="connsiteY209" fmla="*/ 1118426 h 1424940"/>
                  <a:gd name="connsiteX210" fmla="*/ 1609820 w 6095524"/>
                  <a:gd name="connsiteY210" fmla="*/ 1141667 h 1424940"/>
                  <a:gd name="connsiteX211" fmla="*/ 1648873 w 6095524"/>
                  <a:gd name="connsiteY211" fmla="*/ 1149096 h 1424940"/>
                  <a:gd name="connsiteX212" fmla="*/ 1696022 w 6095524"/>
                  <a:gd name="connsiteY212" fmla="*/ 1160431 h 1424940"/>
                  <a:gd name="connsiteX213" fmla="*/ 1715739 w 6095524"/>
                  <a:gd name="connsiteY213" fmla="*/ 1168051 h 1424940"/>
                  <a:gd name="connsiteX214" fmla="*/ 1768602 w 6095524"/>
                  <a:gd name="connsiteY214" fmla="*/ 1182529 h 1424940"/>
                  <a:gd name="connsiteX215" fmla="*/ 1806321 w 6095524"/>
                  <a:gd name="connsiteY215" fmla="*/ 1194721 h 1424940"/>
                  <a:gd name="connsiteX216" fmla="*/ 1860709 w 6095524"/>
                  <a:gd name="connsiteY216" fmla="*/ 1201865 h 1424940"/>
                  <a:gd name="connsiteX217" fmla="*/ 1887093 w 6095524"/>
                  <a:gd name="connsiteY217" fmla="*/ 1202150 h 1424940"/>
                  <a:gd name="connsiteX218" fmla="*/ 1935575 w 6095524"/>
                  <a:gd name="connsiteY218" fmla="*/ 1238726 h 1424940"/>
                  <a:gd name="connsiteX219" fmla="*/ 1974247 w 6095524"/>
                  <a:gd name="connsiteY219" fmla="*/ 1262920 h 1424940"/>
                  <a:gd name="connsiteX220" fmla="*/ 2014919 w 6095524"/>
                  <a:gd name="connsiteY220" fmla="*/ 1251204 h 1424940"/>
                  <a:gd name="connsiteX221" fmla="*/ 2025968 w 6095524"/>
                  <a:gd name="connsiteY221" fmla="*/ 1240155 h 1424940"/>
                  <a:gd name="connsiteX222" fmla="*/ 2092643 w 6095524"/>
                  <a:gd name="connsiteY222" fmla="*/ 1229678 h 1424940"/>
                  <a:gd name="connsiteX223" fmla="*/ 2187893 w 6095524"/>
                  <a:gd name="connsiteY223" fmla="*/ 1229297 h 1424940"/>
                  <a:gd name="connsiteX224" fmla="*/ 2346294 w 6095524"/>
                  <a:gd name="connsiteY224" fmla="*/ 1205484 h 1424940"/>
                  <a:gd name="connsiteX225" fmla="*/ 2373916 w 6095524"/>
                  <a:gd name="connsiteY225" fmla="*/ 1194435 h 1424940"/>
                  <a:gd name="connsiteX226" fmla="*/ 2404967 w 6095524"/>
                  <a:gd name="connsiteY226" fmla="*/ 1191673 h 1424940"/>
                  <a:gd name="connsiteX227" fmla="*/ 2416874 w 6095524"/>
                  <a:gd name="connsiteY227" fmla="*/ 1198436 h 1424940"/>
                  <a:gd name="connsiteX228" fmla="*/ 2468975 w 6095524"/>
                  <a:gd name="connsiteY228" fmla="*/ 1208532 h 1424940"/>
                  <a:gd name="connsiteX229" fmla="*/ 2478882 w 6095524"/>
                  <a:gd name="connsiteY229" fmla="*/ 1208723 h 1424940"/>
                  <a:gd name="connsiteX230" fmla="*/ 2512791 w 6095524"/>
                  <a:gd name="connsiteY230" fmla="*/ 1204436 h 1424940"/>
                  <a:gd name="connsiteX231" fmla="*/ 2544223 w 6095524"/>
                  <a:gd name="connsiteY231" fmla="*/ 1201960 h 1424940"/>
                  <a:gd name="connsiteX232" fmla="*/ 2623471 w 6095524"/>
                  <a:gd name="connsiteY232" fmla="*/ 1210056 h 1424940"/>
                  <a:gd name="connsiteX233" fmla="*/ 2684241 w 6095524"/>
                  <a:gd name="connsiteY233" fmla="*/ 1208151 h 1424940"/>
                  <a:gd name="connsiteX234" fmla="*/ 2712244 w 6095524"/>
                  <a:gd name="connsiteY234" fmla="*/ 1210056 h 1424940"/>
                  <a:gd name="connsiteX235" fmla="*/ 2728055 w 6095524"/>
                  <a:gd name="connsiteY235" fmla="*/ 1212914 h 1424940"/>
                  <a:gd name="connsiteX236" fmla="*/ 2763869 w 6095524"/>
                  <a:gd name="connsiteY236" fmla="*/ 1232821 h 1424940"/>
                  <a:gd name="connsiteX237" fmla="*/ 2783491 w 6095524"/>
                  <a:gd name="connsiteY237" fmla="*/ 1237298 h 1424940"/>
                  <a:gd name="connsiteX238" fmla="*/ 2842546 w 6095524"/>
                  <a:gd name="connsiteY238" fmla="*/ 1236917 h 1424940"/>
                  <a:gd name="connsiteX239" fmla="*/ 2931128 w 6095524"/>
                  <a:gd name="connsiteY239" fmla="*/ 1206913 h 1424940"/>
                  <a:gd name="connsiteX240" fmla="*/ 2940368 w 6095524"/>
                  <a:gd name="connsiteY240" fmla="*/ 1202912 h 1424940"/>
                  <a:gd name="connsiteX241" fmla="*/ 2985421 w 6095524"/>
                  <a:gd name="connsiteY241" fmla="*/ 1197959 h 1424940"/>
                  <a:gd name="connsiteX242" fmla="*/ 3015996 w 6095524"/>
                  <a:gd name="connsiteY242" fmla="*/ 1204722 h 1424940"/>
                  <a:gd name="connsiteX243" fmla="*/ 3057621 w 6095524"/>
                  <a:gd name="connsiteY243" fmla="*/ 1218724 h 1424940"/>
                  <a:gd name="connsiteX244" fmla="*/ 3095054 w 6095524"/>
                  <a:gd name="connsiteY244" fmla="*/ 1230440 h 1424940"/>
                  <a:gd name="connsiteX245" fmla="*/ 3122295 w 6095524"/>
                  <a:gd name="connsiteY245" fmla="*/ 1243679 h 1424940"/>
                  <a:gd name="connsiteX246" fmla="*/ 3184589 w 6095524"/>
                  <a:gd name="connsiteY246" fmla="*/ 1253395 h 1424940"/>
                  <a:gd name="connsiteX247" fmla="*/ 3191066 w 6095524"/>
                  <a:gd name="connsiteY247" fmla="*/ 1255014 h 1424940"/>
                  <a:gd name="connsiteX248" fmla="*/ 3237929 w 6095524"/>
                  <a:gd name="connsiteY248" fmla="*/ 1243203 h 1424940"/>
                  <a:gd name="connsiteX249" fmla="*/ 3294221 w 6095524"/>
                  <a:gd name="connsiteY249" fmla="*/ 1231202 h 1424940"/>
                  <a:gd name="connsiteX250" fmla="*/ 3314319 w 6095524"/>
                  <a:gd name="connsiteY250" fmla="*/ 1235297 h 1424940"/>
                  <a:gd name="connsiteX251" fmla="*/ 3341846 w 6095524"/>
                  <a:gd name="connsiteY251" fmla="*/ 1241108 h 1424940"/>
                  <a:gd name="connsiteX252" fmla="*/ 3367373 w 6095524"/>
                  <a:gd name="connsiteY252" fmla="*/ 1238060 h 1424940"/>
                  <a:gd name="connsiteX253" fmla="*/ 3382899 w 6095524"/>
                  <a:gd name="connsiteY253" fmla="*/ 1237774 h 1424940"/>
                  <a:gd name="connsiteX254" fmla="*/ 3453765 w 6095524"/>
                  <a:gd name="connsiteY254" fmla="*/ 1273397 h 1424940"/>
                  <a:gd name="connsiteX255" fmla="*/ 3471767 w 6095524"/>
                  <a:gd name="connsiteY255" fmla="*/ 1276350 h 1424940"/>
                  <a:gd name="connsiteX256" fmla="*/ 3481959 w 6095524"/>
                  <a:gd name="connsiteY256" fmla="*/ 1280732 h 1424940"/>
                  <a:gd name="connsiteX257" fmla="*/ 3543396 w 6095524"/>
                  <a:gd name="connsiteY257" fmla="*/ 1324928 h 1424940"/>
                  <a:gd name="connsiteX258" fmla="*/ 3569494 w 6095524"/>
                  <a:gd name="connsiteY258" fmla="*/ 1333881 h 1424940"/>
                  <a:gd name="connsiteX259" fmla="*/ 3598164 w 6095524"/>
                  <a:gd name="connsiteY259" fmla="*/ 1332071 h 1424940"/>
                  <a:gd name="connsiteX260" fmla="*/ 3614738 w 6095524"/>
                  <a:gd name="connsiteY260" fmla="*/ 1328833 h 1424940"/>
                  <a:gd name="connsiteX261" fmla="*/ 3655886 w 6095524"/>
                  <a:gd name="connsiteY261" fmla="*/ 1300734 h 1424940"/>
                  <a:gd name="connsiteX262" fmla="*/ 3679317 w 6095524"/>
                  <a:gd name="connsiteY262" fmla="*/ 1301687 h 1424940"/>
                  <a:gd name="connsiteX263" fmla="*/ 3715893 w 6095524"/>
                  <a:gd name="connsiteY263" fmla="*/ 1321022 h 1424940"/>
                  <a:gd name="connsiteX264" fmla="*/ 3782282 w 6095524"/>
                  <a:gd name="connsiteY264" fmla="*/ 1329690 h 1424940"/>
                  <a:gd name="connsiteX265" fmla="*/ 3816001 w 6095524"/>
                  <a:gd name="connsiteY265" fmla="*/ 1302639 h 1424940"/>
                  <a:gd name="connsiteX266" fmla="*/ 3833431 w 6095524"/>
                  <a:gd name="connsiteY266" fmla="*/ 1276636 h 1424940"/>
                  <a:gd name="connsiteX267" fmla="*/ 3883819 w 6095524"/>
                  <a:gd name="connsiteY267" fmla="*/ 1246442 h 1424940"/>
                  <a:gd name="connsiteX268" fmla="*/ 3895821 w 6095524"/>
                  <a:gd name="connsiteY268" fmla="*/ 1257681 h 1424940"/>
                  <a:gd name="connsiteX269" fmla="*/ 3932778 w 6095524"/>
                  <a:gd name="connsiteY269" fmla="*/ 1262444 h 1424940"/>
                  <a:gd name="connsiteX270" fmla="*/ 3972782 w 6095524"/>
                  <a:gd name="connsiteY270" fmla="*/ 1262063 h 1424940"/>
                  <a:gd name="connsiteX271" fmla="*/ 4042505 w 6095524"/>
                  <a:gd name="connsiteY271" fmla="*/ 1267111 h 1424940"/>
                  <a:gd name="connsiteX272" fmla="*/ 4088892 w 6095524"/>
                  <a:gd name="connsiteY272" fmla="*/ 1238250 h 1424940"/>
                  <a:gd name="connsiteX273" fmla="*/ 4106609 w 6095524"/>
                  <a:gd name="connsiteY273" fmla="*/ 1226344 h 1424940"/>
                  <a:gd name="connsiteX274" fmla="*/ 4123182 w 6095524"/>
                  <a:gd name="connsiteY274" fmla="*/ 1218724 h 1424940"/>
                  <a:gd name="connsiteX275" fmla="*/ 4142328 w 6095524"/>
                  <a:gd name="connsiteY275" fmla="*/ 1214438 h 1424940"/>
                  <a:gd name="connsiteX276" fmla="*/ 4188524 w 6095524"/>
                  <a:gd name="connsiteY276" fmla="*/ 1198245 h 1424940"/>
                  <a:gd name="connsiteX277" fmla="*/ 4213860 w 6095524"/>
                  <a:gd name="connsiteY277" fmla="*/ 1182338 h 1424940"/>
                  <a:gd name="connsiteX278" fmla="*/ 4270820 w 6095524"/>
                  <a:gd name="connsiteY278" fmla="*/ 1167003 h 1424940"/>
                  <a:gd name="connsiteX279" fmla="*/ 4309587 w 6095524"/>
                  <a:gd name="connsiteY279" fmla="*/ 1153287 h 1424940"/>
                  <a:gd name="connsiteX280" fmla="*/ 4350449 w 6095524"/>
                  <a:gd name="connsiteY280" fmla="*/ 1129665 h 1424940"/>
                  <a:gd name="connsiteX281" fmla="*/ 4356164 w 6095524"/>
                  <a:gd name="connsiteY281" fmla="*/ 1126046 h 1424940"/>
                  <a:gd name="connsiteX282" fmla="*/ 4369880 w 6095524"/>
                  <a:gd name="connsiteY282" fmla="*/ 1110520 h 1424940"/>
                  <a:gd name="connsiteX283" fmla="*/ 4389787 w 6095524"/>
                  <a:gd name="connsiteY283" fmla="*/ 1057085 h 1424940"/>
                  <a:gd name="connsiteX284" fmla="*/ 4395502 w 6095524"/>
                  <a:gd name="connsiteY284" fmla="*/ 1046226 h 1424940"/>
                  <a:gd name="connsiteX285" fmla="*/ 4447413 w 6095524"/>
                  <a:gd name="connsiteY285" fmla="*/ 1009650 h 1424940"/>
                  <a:gd name="connsiteX286" fmla="*/ 4466654 w 6095524"/>
                  <a:gd name="connsiteY286" fmla="*/ 1013079 h 1424940"/>
                  <a:gd name="connsiteX287" fmla="*/ 4487894 w 6095524"/>
                  <a:gd name="connsiteY287" fmla="*/ 1025081 h 1424940"/>
                  <a:gd name="connsiteX288" fmla="*/ 4534472 w 6095524"/>
                  <a:gd name="connsiteY288" fmla="*/ 1028224 h 1424940"/>
                  <a:gd name="connsiteX289" fmla="*/ 4551903 w 6095524"/>
                  <a:gd name="connsiteY289" fmla="*/ 1022033 h 1424940"/>
                  <a:gd name="connsiteX290" fmla="*/ 4582382 w 6095524"/>
                  <a:gd name="connsiteY290" fmla="*/ 1005364 h 1424940"/>
                  <a:gd name="connsiteX291" fmla="*/ 4605909 w 6095524"/>
                  <a:gd name="connsiteY291" fmla="*/ 979551 h 1424940"/>
                  <a:gd name="connsiteX292" fmla="*/ 4640104 w 6095524"/>
                  <a:gd name="connsiteY292" fmla="*/ 936879 h 1424940"/>
                  <a:gd name="connsiteX293" fmla="*/ 4705731 w 6095524"/>
                  <a:gd name="connsiteY293" fmla="*/ 920591 h 1424940"/>
                  <a:gd name="connsiteX294" fmla="*/ 4730973 w 6095524"/>
                  <a:gd name="connsiteY294" fmla="*/ 915162 h 1424940"/>
                  <a:gd name="connsiteX295" fmla="*/ 4822794 w 6095524"/>
                  <a:gd name="connsiteY295" fmla="*/ 892397 h 1424940"/>
                  <a:gd name="connsiteX296" fmla="*/ 4830794 w 6095524"/>
                  <a:gd name="connsiteY296" fmla="*/ 891635 h 1424940"/>
                  <a:gd name="connsiteX297" fmla="*/ 4894421 w 6095524"/>
                  <a:gd name="connsiteY297" fmla="*/ 865442 h 1424940"/>
                  <a:gd name="connsiteX298" fmla="*/ 4909756 w 6095524"/>
                  <a:gd name="connsiteY298" fmla="*/ 858964 h 1424940"/>
                  <a:gd name="connsiteX299" fmla="*/ 4928521 w 6095524"/>
                  <a:gd name="connsiteY299" fmla="*/ 842391 h 1424940"/>
                  <a:gd name="connsiteX300" fmla="*/ 4945857 w 6095524"/>
                  <a:gd name="connsiteY300" fmla="*/ 795623 h 1424940"/>
                  <a:gd name="connsiteX301" fmla="*/ 4966145 w 6095524"/>
                  <a:gd name="connsiteY301" fmla="*/ 774287 h 1424940"/>
                  <a:gd name="connsiteX302" fmla="*/ 4980909 w 6095524"/>
                  <a:gd name="connsiteY302" fmla="*/ 761333 h 1424940"/>
                  <a:gd name="connsiteX303" fmla="*/ 4993862 w 6095524"/>
                  <a:gd name="connsiteY303" fmla="*/ 741712 h 1424940"/>
                  <a:gd name="connsiteX304" fmla="*/ 5006816 w 6095524"/>
                  <a:gd name="connsiteY304" fmla="*/ 694754 h 1424940"/>
                  <a:gd name="connsiteX305" fmla="*/ 5026724 w 6095524"/>
                  <a:gd name="connsiteY305" fmla="*/ 653129 h 1424940"/>
                  <a:gd name="connsiteX306" fmla="*/ 5062538 w 6095524"/>
                  <a:gd name="connsiteY306" fmla="*/ 630079 h 1424940"/>
                  <a:gd name="connsiteX307" fmla="*/ 5084731 w 6095524"/>
                  <a:gd name="connsiteY307" fmla="*/ 617982 h 1424940"/>
                  <a:gd name="connsiteX308" fmla="*/ 5172647 w 6095524"/>
                  <a:gd name="connsiteY308" fmla="*/ 630174 h 1424940"/>
                  <a:gd name="connsiteX309" fmla="*/ 5232654 w 6095524"/>
                  <a:gd name="connsiteY309" fmla="*/ 642080 h 1424940"/>
                  <a:gd name="connsiteX310" fmla="*/ 5252371 w 6095524"/>
                  <a:gd name="connsiteY310" fmla="*/ 637508 h 1424940"/>
                  <a:gd name="connsiteX311" fmla="*/ 5308092 w 6095524"/>
                  <a:gd name="connsiteY311" fmla="*/ 598646 h 1424940"/>
                  <a:gd name="connsiteX312" fmla="*/ 5363147 w 6095524"/>
                  <a:gd name="connsiteY312" fmla="*/ 581311 h 1424940"/>
                  <a:gd name="connsiteX313" fmla="*/ 5404580 w 6095524"/>
                  <a:gd name="connsiteY313" fmla="*/ 576358 h 1424940"/>
                  <a:gd name="connsiteX314" fmla="*/ 5440203 w 6095524"/>
                  <a:gd name="connsiteY314" fmla="*/ 572548 h 1424940"/>
                  <a:gd name="connsiteX315" fmla="*/ 5482971 w 6095524"/>
                  <a:gd name="connsiteY315" fmla="*/ 561880 h 1424940"/>
                  <a:gd name="connsiteX316" fmla="*/ 5507165 w 6095524"/>
                  <a:gd name="connsiteY316" fmla="*/ 550259 h 1424940"/>
                  <a:gd name="connsiteX317" fmla="*/ 5545645 w 6095524"/>
                  <a:gd name="connsiteY317" fmla="*/ 533591 h 1424940"/>
                  <a:gd name="connsiteX318" fmla="*/ 5585079 w 6095524"/>
                  <a:gd name="connsiteY318" fmla="*/ 511969 h 1424940"/>
                  <a:gd name="connsiteX319" fmla="*/ 5615368 w 6095524"/>
                  <a:gd name="connsiteY319" fmla="*/ 481679 h 1424940"/>
                  <a:gd name="connsiteX320" fmla="*/ 5631656 w 6095524"/>
                  <a:gd name="connsiteY320" fmla="*/ 456152 h 1424940"/>
                  <a:gd name="connsiteX321" fmla="*/ 5679377 w 6095524"/>
                  <a:gd name="connsiteY321" fmla="*/ 419576 h 1424940"/>
                  <a:gd name="connsiteX322" fmla="*/ 5722525 w 6095524"/>
                  <a:gd name="connsiteY322" fmla="*/ 350615 h 1424940"/>
                  <a:gd name="connsiteX323" fmla="*/ 5749576 w 6095524"/>
                  <a:gd name="connsiteY323" fmla="*/ 321945 h 1424940"/>
                  <a:gd name="connsiteX324" fmla="*/ 5764911 w 6095524"/>
                  <a:gd name="connsiteY324" fmla="*/ 313849 h 1424940"/>
                  <a:gd name="connsiteX325" fmla="*/ 5791009 w 6095524"/>
                  <a:gd name="connsiteY325" fmla="*/ 293942 h 1424940"/>
                  <a:gd name="connsiteX326" fmla="*/ 5806440 w 6095524"/>
                  <a:gd name="connsiteY326" fmla="*/ 279178 h 1424940"/>
                  <a:gd name="connsiteX327" fmla="*/ 5848636 w 6095524"/>
                  <a:gd name="connsiteY327" fmla="*/ 224885 h 1424940"/>
                  <a:gd name="connsiteX328" fmla="*/ 5861590 w 6095524"/>
                  <a:gd name="connsiteY328" fmla="*/ 208788 h 1424940"/>
                  <a:gd name="connsiteX329" fmla="*/ 5888355 w 6095524"/>
                  <a:gd name="connsiteY329" fmla="*/ 181166 h 1424940"/>
                  <a:gd name="connsiteX330" fmla="*/ 5900071 w 6095524"/>
                  <a:gd name="connsiteY330" fmla="*/ 172784 h 1424940"/>
                  <a:gd name="connsiteX331" fmla="*/ 5920740 w 6095524"/>
                  <a:gd name="connsiteY331" fmla="*/ 150305 h 1424940"/>
                  <a:gd name="connsiteX332" fmla="*/ 5969985 w 6095524"/>
                  <a:gd name="connsiteY332" fmla="*/ 91345 h 1424940"/>
                  <a:gd name="connsiteX333" fmla="*/ 5991130 w 6095524"/>
                  <a:gd name="connsiteY333" fmla="*/ 58293 h 1424940"/>
                  <a:gd name="connsiteX334" fmla="*/ 6033325 w 6095524"/>
                  <a:gd name="connsiteY334" fmla="*/ 33909 h 1424940"/>
                  <a:gd name="connsiteX335" fmla="*/ 6054376 w 6095524"/>
                  <a:gd name="connsiteY335" fmla="*/ 20955 h 1424940"/>
                  <a:gd name="connsiteX336" fmla="*/ 6095524 w 6095524"/>
                  <a:gd name="connsiteY336" fmla="*/ 0 h 1424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</a:cxnLst>
                <a:rect l="l" t="t" r="r" b="b"/>
                <a:pathLst>
                  <a:path w="6095524" h="1424940">
                    <a:moveTo>
                      <a:pt x="6095524" y="0"/>
                    </a:moveTo>
                    <a:cubicBezTo>
                      <a:pt x="6095524" y="7811"/>
                      <a:pt x="6095524" y="12573"/>
                      <a:pt x="6095524" y="17431"/>
                    </a:cubicBezTo>
                    <a:lnTo>
                      <a:pt x="6095524" y="216290"/>
                    </a:lnTo>
                    <a:lnTo>
                      <a:pt x="6079998" y="230600"/>
                    </a:lnTo>
                    <a:cubicBezTo>
                      <a:pt x="6058567" y="241363"/>
                      <a:pt x="6035706" y="251079"/>
                      <a:pt x="6012751" y="260699"/>
                    </a:cubicBezTo>
                    <a:cubicBezTo>
                      <a:pt x="6006084" y="263462"/>
                      <a:pt x="5998749" y="264986"/>
                      <a:pt x="5992749" y="268700"/>
                    </a:cubicBezTo>
                    <a:cubicBezTo>
                      <a:pt x="5965126" y="285655"/>
                      <a:pt x="5938361" y="303943"/>
                      <a:pt x="5910358" y="320231"/>
                    </a:cubicBezTo>
                    <a:cubicBezTo>
                      <a:pt x="5881497" y="337090"/>
                      <a:pt x="5855684" y="356997"/>
                      <a:pt x="5835777" y="383953"/>
                    </a:cubicBezTo>
                    <a:cubicBezTo>
                      <a:pt x="5817298" y="409004"/>
                      <a:pt x="5799391" y="434435"/>
                      <a:pt x="5781008" y="459581"/>
                    </a:cubicBezTo>
                    <a:cubicBezTo>
                      <a:pt x="5776341" y="465963"/>
                      <a:pt x="5772054" y="473488"/>
                      <a:pt x="5765673" y="477584"/>
                    </a:cubicBezTo>
                    <a:cubicBezTo>
                      <a:pt x="5752433" y="486156"/>
                      <a:pt x="5737955" y="493109"/>
                      <a:pt x="5723763" y="500158"/>
                    </a:cubicBezTo>
                    <a:cubicBezTo>
                      <a:pt x="5711571" y="506159"/>
                      <a:pt x="5698617" y="510635"/>
                      <a:pt x="5686711" y="517112"/>
                    </a:cubicBezTo>
                    <a:cubicBezTo>
                      <a:pt x="5677186" y="522256"/>
                      <a:pt x="5668708" y="529400"/>
                      <a:pt x="5659850" y="535877"/>
                    </a:cubicBezTo>
                    <a:cubicBezTo>
                      <a:pt x="5652135" y="541496"/>
                      <a:pt x="5643658" y="546354"/>
                      <a:pt x="5637181" y="553117"/>
                    </a:cubicBezTo>
                    <a:cubicBezTo>
                      <a:pt x="5621369" y="569500"/>
                      <a:pt x="5605462" y="585597"/>
                      <a:pt x="5585841" y="597694"/>
                    </a:cubicBezTo>
                    <a:cubicBezTo>
                      <a:pt x="5566505" y="609695"/>
                      <a:pt x="5548217" y="623126"/>
                      <a:pt x="5528977" y="635318"/>
                    </a:cubicBezTo>
                    <a:cubicBezTo>
                      <a:pt x="5510117" y="647224"/>
                      <a:pt x="5493067" y="660273"/>
                      <a:pt x="5483256" y="681419"/>
                    </a:cubicBezTo>
                    <a:cubicBezTo>
                      <a:pt x="5478875" y="690753"/>
                      <a:pt x="5472684" y="700945"/>
                      <a:pt x="5464397" y="706374"/>
                    </a:cubicBezTo>
                    <a:cubicBezTo>
                      <a:pt x="5452586" y="714089"/>
                      <a:pt x="5437632" y="716852"/>
                      <a:pt x="5424773" y="723424"/>
                    </a:cubicBezTo>
                    <a:cubicBezTo>
                      <a:pt x="5409628" y="731139"/>
                      <a:pt x="5392103" y="737807"/>
                      <a:pt x="5381815" y="750094"/>
                    </a:cubicBezTo>
                    <a:cubicBezTo>
                      <a:pt x="5372671" y="761048"/>
                      <a:pt x="5363432" y="769620"/>
                      <a:pt x="5351335" y="776573"/>
                    </a:cubicBezTo>
                    <a:cubicBezTo>
                      <a:pt x="5342858" y="781431"/>
                      <a:pt x="5336572" y="790289"/>
                      <a:pt x="5327809" y="794290"/>
                    </a:cubicBezTo>
                    <a:cubicBezTo>
                      <a:pt x="5316284" y="799624"/>
                      <a:pt x="5304663" y="803815"/>
                      <a:pt x="5294566" y="812102"/>
                    </a:cubicBezTo>
                    <a:cubicBezTo>
                      <a:pt x="5284089" y="820674"/>
                      <a:pt x="5272183" y="827437"/>
                      <a:pt x="5261229" y="835438"/>
                    </a:cubicBezTo>
                    <a:cubicBezTo>
                      <a:pt x="5255419" y="839724"/>
                      <a:pt x="5250656" y="845344"/>
                      <a:pt x="5245037" y="849821"/>
                    </a:cubicBezTo>
                    <a:cubicBezTo>
                      <a:pt x="5234750" y="858012"/>
                      <a:pt x="5224272" y="866013"/>
                      <a:pt x="5213699" y="873728"/>
                    </a:cubicBezTo>
                    <a:cubicBezTo>
                      <a:pt x="5203127" y="881444"/>
                      <a:pt x="5193030" y="890397"/>
                      <a:pt x="5181409" y="896017"/>
                    </a:cubicBezTo>
                    <a:cubicBezTo>
                      <a:pt x="5161598" y="905542"/>
                      <a:pt x="5139976" y="911257"/>
                      <a:pt x="5120735" y="921544"/>
                    </a:cubicBezTo>
                    <a:cubicBezTo>
                      <a:pt x="5101209" y="932021"/>
                      <a:pt x="5082826" y="945166"/>
                      <a:pt x="5065490" y="959072"/>
                    </a:cubicBezTo>
                    <a:cubicBezTo>
                      <a:pt x="5051774" y="970026"/>
                      <a:pt x="5038916" y="980885"/>
                      <a:pt x="5021675" y="986504"/>
                    </a:cubicBezTo>
                    <a:cubicBezTo>
                      <a:pt x="5012055" y="989648"/>
                      <a:pt x="5001959" y="996506"/>
                      <a:pt x="4996148" y="1004507"/>
                    </a:cubicBezTo>
                    <a:cubicBezTo>
                      <a:pt x="4983575" y="1021937"/>
                      <a:pt x="4967478" y="1034225"/>
                      <a:pt x="4949285" y="1044702"/>
                    </a:cubicBezTo>
                    <a:cubicBezTo>
                      <a:pt x="4924996" y="1058799"/>
                      <a:pt x="4900993" y="1073182"/>
                      <a:pt x="4876609" y="1086993"/>
                    </a:cubicBezTo>
                    <a:cubicBezTo>
                      <a:pt x="4862227" y="1095185"/>
                      <a:pt x="4847940" y="1103852"/>
                      <a:pt x="4832699" y="1109853"/>
                    </a:cubicBezTo>
                    <a:cubicBezTo>
                      <a:pt x="4801553" y="1122236"/>
                      <a:pt x="4769644" y="1132808"/>
                      <a:pt x="4738211" y="1144334"/>
                    </a:cubicBezTo>
                    <a:cubicBezTo>
                      <a:pt x="4727924" y="1148048"/>
                      <a:pt x="4718209" y="1153382"/>
                      <a:pt x="4707731" y="1156621"/>
                    </a:cubicBezTo>
                    <a:cubicBezTo>
                      <a:pt x="4696396" y="1160145"/>
                      <a:pt x="4684205" y="1161193"/>
                      <a:pt x="4672870" y="1164717"/>
                    </a:cubicBezTo>
                    <a:cubicBezTo>
                      <a:pt x="4654010" y="1170527"/>
                      <a:pt x="4635722" y="1177957"/>
                      <a:pt x="4616863" y="1183862"/>
                    </a:cubicBezTo>
                    <a:cubicBezTo>
                      <a:pt x="4580477" y="1195197"/>
                      <a:pt x="4543996" y="1206056"/>
                      <a:pt x="4507516" y="1216819"/>
                    </a:cubicBezTo>
                    <a:cubicBezTo>
                      <a:pt x="4499706" y="1219105"/>
                      <a:pt x="4491228" y="1219391"/>
                      <a:pt x="4483513" y="1221867"/>
                    </a:cubicBezTo>
                    <a:cubicBezTo>
                      <a:pt x="4463034" y="1228535"/>
                      <a:pt x="4442650" y="1235773"/>
                      <a:pt x="4422362" y="1243108"/>
                    </a:cubicBezTo>
                    <a:cubicBezTo>
                      <a:pt x="4410075" y="1247585"/>
                      <a:pt x="4398073" y="1253109"/>
                      <a:pt x="4385691" y="1257395"/>
                    </a:cubicBezTo>
                    <a:cubicBezTo>
                      <a:pt x="4375785" y="1260824"/>
                      <a:pt x="4365593" y="1263491"/>
                      <a:pt x="4355306" y="1265587"/>
                    </a:cubicBezTo>
                    <a:cubicBezTo>
                      <a:pt x="4346448" y="1267397"/>
                      <a:pt x="4337209" y="1267206"/>
                      <a:pt x="4328446" y="1269397"/>
                    </a:cubicBezTo>
                    <a:cubicBezTo>
                      <a:pt x="4304728" y="1275302"/>
                      <a:pt x="4281297" y="1281970"/>
                      <a:pt x="4257770" y="1288256"/>
                    </a:cubicBezTo>
                    <a:cubicBezTo>
                      <a:pt x="4248341" y="1290733"/>
                      <a:pt x="4238720" y="1292543"/>
                      <a:pt x="4229576" y="1295686"/>
                    </a:cubicBezTo>
                    <a:cubicBezTo>
                      <a:pt x="4205097" y="1303973"/>
                      <a:pt x="4180999" y="1313402"/>
                      <a:pt x="4156424" y="1321213"/>
                    </a:cubicBezTo>
                    <a:cubicBezTo>
                      <a:pt x="4136041" y="1327690"/>
                      <a:pt x="4115086" y="1332357"/>
                      <a:pt x="4094416" y="1338072"/>
                    </a:cubicBezTo>
                    <a:cubicBezTo>
                      <a:pt x="4085653" y="1340549"/>
                      <a:pt x="4077271" y="1344073"/>
                      <a:pt x="4068509" y="1346168"/>
                    </a:cubicBezTo>
                    <a:cubicBezTo>
                      <a:pt x="4048887" y="1350931"/>
                      <a:pt x="4028980" y="1354931"/>
                      <a:pt x="4009263" y="1359694"/>
                    </a:cubicBezTo>
                    <a:cubicBezTo>
                      <a:pt x="3998023" y="1362456"/>
                      <a:pt x="3987165" y="1367409"/>
                      <a:pt x="3975735" y="1369219"/>
                    </a:cubicBezTo>
                    <a:cubicBezTo>
                      <a:pt x="3948589" y="1373505"/>
                      <a:pt x="3921252" y="1376553"/>
                      <a:pt x="3893915" y="1379982"/>
                    </a:cubicBezTo>
                    <a:cubicBezTo>
                      <a:pt x="3865722" y="1383506"/>
                      <a:pt x="3837623" y="1387221"/>
                      <a:pt x="3809428" y="1390364"/>
                    </a:cubicBezTo>
                    <a:cubicBezTo>
                      <a:pt x="3793998" y="1391984"/>
                      <a:pt x="3778472" y="1392269"/>
                      <a:pt x="3763042" y="1393793"/>
                    </a:cubicBezTo>
                    <a:cubicBezTo>
                      <a:pt x="3749516" y="1395127"/>
                      <a:pt x="3736086" y="1397603"/>
                      <a:pt x="3722561" y="1399223"/>
                    </a:cubicBezTo>
                    <a:cubicBezTo>
                      <a:pt x="3710845" y="1400556"/>
                      <a:pt x="3699034" y="1401318"/>
                      <a:pt x="3687318" y="1402652"/>
                    </a:cubicBezTo>
                    <a:cubicBezTo>
                      <a:pt x="3668554" y="1404842"/>
                      <a:pt x="3649885" y="1407319"/>
                      <a:pt x="3631216" y="1409605"/>
                    </a:cubicBezTo>
                    <a:cubicBezTo>
                      <a:pt x="3623406" y="1410462"/>
                      <a:pt x="3615214" y="1412843"/>
                      <a:pt x="3607880" y="1411415"/>
                    </a:cubicBezTo>
                    <a:cubicBezTo>
                      <a:pt x="3589401" y="1407795"/>
                      <a:pt x="3571208" y="1408843"/>
                      <a:pt x="3552825" y="1411319"/>
                    </a:cubicBezTo>
                    <a:cubicBezTo>
                      <a:pt x="3546539" y="1412177"/>
                      <a:pt x="3539776" y="1411986"/>
                      <a:pt x="3533680" y="1410367"/>
                    </a:cubicBezTo>
                    <a:cubicBezTo>
                      <a:pt x="3521202" y="1407128"/>
                      <a:pt x="3509106" y="1402556"/>
                      <a:pt x="3496818" y="1398556"/>
                    </a:cubicBezTo>
                    <a:cubicBezTo>
                      <a:pt x="3495484" y="1398080"/>
                      <a:pt x="3493865" y="1397984"/>
                      <a:pt x="3492437" y="1397699"/>
                    </a:cubicBezTo>
                    <a:cubicBezTo>
                      <a:pt x="3484340" y="1396079"/>
                      <a:pt x="3476340" y="1394460"/>
                      <a:pt x="3468243" y="1393031"/>
                    </a:cubicBezTo>
                    <a:cubicBezTo>
                      <a:pt x="3463862" y="1392269"/>
                      <a:pt x="3459385" y="1392174"/>
                      <a:pt x="3455003" y="1391507"/>
                    </a:cubicBezTo>
                    <a:cubicBezTo>
                      <a:pt x="3438049" y="1388840"/>
                      <a:pt x="3419380" y="1393317"/>
                      <a:pt x="3404711" y="1381792"/>
                    </a:cubicBezTo>
                    <a:cubicBezTo>
                      <a:pt x="3395186" y="1374362"/>
                      <a:pt x="3385947" y="1376077"/>
                      <a:pt x="3375756" y="1377220"/>
                    </a:cubicBezTo>
                    <a:cubicBezTo>
                      <a:pt x="3368040" y="1378077"/>
                      <a:pt x="3360134" y="1377791"/>
                      <a:pt x="3352324" y="1377887"/>
                    </a:cubicBezTo>
                    <a:cubicBezTo>
                      <a:pt x="3338608" y="1378172"/>
                      <a:pt x="3324892" y="1378268"/>
                      <a:pt x="3311176" y="1378744"/>
                    </a:cubicBezTo>
                    <a:cubicBezTo>
                      <a:pt x="3306794" y="1378934"/>
                      <a:pt x="3302318" y="1381316"/>
                      <a:pt x="3298031" y="1380935"/>
                    </a:cubicBezTo>
                    <a:cubicBezTo>
                      <a:pt x="3278219" y="1379125"/>
                      <a:pt x="3258407" y="1376267"/>
                      <a:pt x="3238595" y="1374648"/>
                    </a:cubicBezTo>
                    <a:cubicBezTo>
                      <a:pt x="3227356" y="1373696"/>
                      <a:pt x="3215830" y="1375505"/>
                      <a:pt x="3204686" y="1374172"/>
                    </a:cubicBezTo>
                    <a:cubicBezTo>
                      <a:pt x="3191828" y="1372648"/>
                      <a:pt x="3179255" y="1368743"/>
                      <a:pt x="3166491" y="1366361"/>
                    </a:cubicBezTo>
                    <a:cubicBezTo>
                      <a:pt x="3162967" y="1365695"/>
                      <a:pt x="3159062" y="1366552"/>
                      <a:pt x="3155347" y="1366742"/>
                    </a:cubicBezTo>
                    <a:cubicBezTo>
                      <a:pt x="3151156" y="1366933"/>
                      <a:pt x="3147060" y="1367314"/>
                      <a:pt x="3142869" y="1367409"/>
                    </a:cubicBezTo>
                    <a:cubicBezTo>
                      <a:pt x="3130105" y="1367600"/>
                      <a:pt x="3117342" y="1367314"/>
                      <a:pt x="3104578" y="1367981"/>
                    </a:cubicBezTo>
                    <a:cubicBezTo>
                      <a:pt x="3096768" y="1368362"/>
                      <a:pt x="3088577" y="1372267"/>
                      <a:pt x="3081337" y="1370838"/>
                    </a:cubicBezTo>
                    <a:cubicBezTo>
                      <a:pt x="3066574" y="1368076"/>
                      <a:pt x="3051810" y="1374267"/>
                      <a:pt x="3037047" y="1369124"/>
                    </a:cubicBezTo>
                    <a:cubicBezTo>
                      <a:pt x="3032474" y="1367600"/>
                      <a:pt x="3026188" y="1371410"/>
                      <a:pt x="3020663" y="1371600"/>
                    </a:cubicBezTo>
                    <a:cubicBezTo>
                      <a:pt x="3006852" y="1372076"/>
                      <a:pt x="2993041" y="1371981"/>
                      <a:pt x="2979230" y="1371886"/>
                    </a:cubicBezTo>
                    <a:cubicBezTo>
                      <a:pt x="2966847" y="1371791"/>
                      <a:pt x="2953988" y="1373124"/>
                      <a:pt x="2942082" y="1370457"/>
                    </a:cubicBezTo>
                    <a:cubicBezTo>
                      <a:pt x="2929604" y="1367600"/>
                      <a:pt x="2918365" y="1367981"/>
                      <a:pt x="2906268" y="1371219"/>
                    </a:cubicBezTo>
                    <a:cubicBezTo>
                      <a:pt x="2897981" y="1373410"/>
                      <a:pt x="2889218" y="1373696"/>
                      <a:pt x="2880646" y="1374362"/>
                    </a:cubicBezTo>
                    <a:cubicBezTo>
                      <a:pt x="2871407" y="1375124"/>
                      <a:pt x="2861215" y="1373124"/>
                      <a:pt x="2852833" y="1376267"/>
                    </a:cubicBezTo>
                    <a:cubicBezTo>
                      <a:pt x="2827877" y="1385602"/>
                      <a:pt x="2802255" y="1387602"/>
                      <a:pt x="2776157" y="1387602"/>
                    </a:cubicBezTo>
                    <a:cubicBezTo>
                      <a:pt x="2771394" y="1387602"/>
                      <a:pt x="2766536" y="1386269"/>
                      <a:pt x="2761965" y="1384840"/>
                    </a:cubicBezTo>
                    <a:cubicBezTo>
                      <a:pt x="2735294" y="1376267"/>
                      <a:pt x="2708529" y="1377029"/>
                      <a:pt x="2681383" y="1382268"/>
                    </a:cubicBezTo>
                    <a:cubicBezTo>
                      <a:pt x="2675763" y="1383411"/>
                      <a:pt x="2669477" y="1383602"/>
                      <a:pt x="2663857" y="1382459"/>
                    </a:cubicBezTo>
                    <a:cubicBezTo>
                      <a:pt x="2648045" y="1379125"/>
                      <a:pt x="2632710" y="1373600"/>
                      <a:pt x="2616803" y="1371219"/>
                    </a:cubicBezTo>
                    <a:cubicBezTo>
                      <a:pt x="2590515" y="1367314"/>
                      <a:pt x="2567750" y="1380458"/>
                      <a:pt x="2544223" y="1389031"/>
                    </a:cubicBezTo>
                    <a:cubicBezTo>
                      <a:pt x="2521839" y="1397127"/>
                      <a:pt x="2502789" y="1415415"/>
                      <a:pt x="2476309" y="1411319"/>
                    </a:cubicBezTo>
                    <a:cubicBezTo>
                      <a:pt x="2473643" y="1410938"/>
                      <a:pt x="2470690" y="1413510"/>
                      <a:pt x="2467737" y="1414177"/>
                    </a:cubicBezTo>
                    <a:cubicBezTo>
                      <a:pt x="2459641" y="1415987"/>
                      <a:pt x="2451545" y="1418177"/>
                      <a:pt x="2443353" y="1419035"/>
                    </a:cubicBezTo>
                    <a:cubicBezTo>
                      <a:pt x="2433352" y="1420178"/>
                      <a:pt x="2423160" y="1419797"/>
                      <a:pt x="2413159" y="1420749"/>
                    </a:cubicBezTo>
                    <a:cubicBezTo>
                      <a:pt x="2400300" y="1421892"/>
                      <a:pt x="2387632" y="1424940"/>
                      <a:pt x="2374868" y="1424940"/>
                    </a:cubicBezTo>
                    <a:cubicBezTo>
                      <a:pt x="2364581" y="1424940"/>
                      <a:pt x="2354389" y="1421416"/>
                      <a:pt x="2344198" y="1419701"/>
                    </a:cubicBezTo>
                    <a:cubicBezTo>
                      <a:pt x="2329815" y="1417320"/>
                      <a:pt x="2314003" y="1417987"/>
                      <a:pt x="2301335" y="1411891"/>
                    </a:cubicBezTo>
                    <a:cubicBezTo>
                      <a:pt x="2287810" y="1405414"/>
                      <a:pt x="2274951" y="1402461"/>
                      <a:pt x="2260949" y="1404461"/>
                    </a:cubicBezTo>
                    <a:cubicBezTo>
                      <a:pt x="2256282" y="1405128"/>
                      <a:pt x="2250281" y="1409129"/>
                      <a:pt x="2248186" y="1413224"/>
                    </a:cubicBezTo>
                    <a:cubicBezTo>
                      <a:pt x="2243518" y="1422368"/>
                      <a:pt x="2237137" y="1423988"/>
                      <a:pt x="2228469" y="1420844"/>
                    </a:cubicBezTo>
                    <a:cubicBezTo>
                      <a:pt x="2220944" y="1418177"/>
                      <a:pt x="2211705" y="1416844"/>
                      <a:pt x="2206562" y="1411700"/>
                    </a:cubicBezTo>
                    <a:cubicBezTo>
                      <a:pt x="2191988" y="1397127"/>
                      <a:pt x="2173414" y="1396651"/>
                      <a:pt x="2155317" y="1392746"/>
                    </a:cubicBezTo>
                    <a:cubicBezTo>
                      <a:pt x="2144269" y="1390364"/>
                      <a:pt x="2133981" y="1390269"/>
                      <a:pt x="2122932" y="1391888"/>
                    </a:cubicBezTo>
                    <a:cubicBezTo>
                      <a:pt x="2098930" y="1395508"/>
                      <a:pt x="2075593" y="1390364"/>
                      <a:pt x="2052542" y="1383792"/>
                    </a:cubicBezTo>
                    <a:cubicBezTo>
                      <a:pt x="2037302" y="1379411"/>
                      <a:pt x="2021681" y="1376744"/>
                      <a:pt x="2006537" y="1372267"/>
                    </a:cubicBezTo>
                    <a:cubicBezTo>
                      <a:pt x="1995202" y="1368838"/>
                      <a:pt x="1983868" y="1364742"/>
                      <a:pt x="1973486" y="1359218"/>
                    </a:cubicBezTo>
                    <a:cubicBezTo>
                      <a:pt x="1958435" y="1351121"/>
                      <a:pt x="1945292" y="1338929"/>
                      <a:pt x="1926146" y="1342168"/>
                    </a:cubicBezTo>
                    <a:cubicBezTo>
                      <a:pt x="1909286" y="1345025"/>
                      <a:pt x="1894047" y="1339025"/>
                      <a:pt x="1878616" y="1333310"/>
                    </a:cubicBezTo>
                    <a:cubicBezTo>
                      <a:pt x="1867281" y="1329119"/>
                      <a:pt x="1855948" y="1324832"/>
                      <a:pt x="1844231" y="1322165"/>
                    </a:cubicBezTo>
                    <a:cubicBezTo>
                      <a:pt x="1830324" y="1319022"/>
                      <a:pt x="1814608" y="1320356"/>
                      <a:pt x="1802225" y="1314545"/>
                    </a:cubicBezTo>
                    <a:cubicBezTo>
                      <a:pt x="1789271" y="1308449"/>
                      <a:pt x="1778509" y="1312545"/>
                      <a:pt x="1766983" y="1314260"/>
                    </a:cubicBezTo>
                    <a:cubicBezTo>
                      <a:pt x="1748600" y="1316927"/>
                      <a:pt x="1730311" y="1321880"/>
                      <a:pt x="1711738" y="1315593"/>
                    </a:cubicBezTo>
                    <a:cubicBezTo>
                      <a:pt x="1689164" y="1307973"/>
                      <a:pt x="1666780" y="1299782"/>
                      <a:pt x="1644111" y="1292543"/>
                    </a:cubicBezTo>
                    <a:cubicBezTo>
                      <a:pt x="1635347" y="1289780"/>
                      <a:pt x="1625919" y="1288637"/>
                      <a:pt x="1616774" y="1287399"/>
                    </a:cubicBezTo>
                    <a:cubicBezTo>
                      <a:pt x="1608107" y="1286351"/>
                      <a:pt x="1597725" y="1289018"/>
                      <a:pt x="1591056" y="1285018"/>
                    </a:cubicBezTo>
                    <a:cubicBezTo>
                      <a:pt x="1573911" y="1274731"/>
                      <a:pt x="1556291" y="1269683"/>
                      <a:pt x="1536478" y="1269683"/>
                    </a:cubicBezTo>
                    <a:cubicBezTo>
                      <a:pt x="1529048" y="1269683"/>
                      <a:pt x="1521809" y="1265396"/>
                      <a:pt x="1514285" y="1264634"/>
                    </a:cubicBezTo>
                    <a:cubicBezTo>
                      <a:pt x="1503997" y="1263682"/>
                      <a:pt x="1492186" y="1261110"/>
                      <a:pt x="1483233" y="1264730"/>
                    </a:cubicBezTo>
                    <a:cubicBezTo>
                      <a:pt x="1462183" y="1273302"/>
                      <a:pt x="1445134" y="1266158"/>
                      <a:pt x="1426750" y="1257681"/>
                    </a:cubicBezTo>
                    <a:cubicBezTo>
                      <a:pt x="1408652" y="1249299"/>
                      <a:pt x="1389602" y="1242632"/>
                      <a:pt x="1370362" y="1237107"/>
                    </a:cubicBezTo>
                    <a:cubicBezTo>
                      <a:pt x="1363123" y="1235107"/>
                      <a:pt x="1354456" y="1238441"/>
                      <a:pt x="1346454" y="1239107"/>
                    </a:cubicBezTo>
                    <a:cubicBezTo>
                      <a:pt x="1343596" y="1239298"/>
                      <a:pt x="1340453" y="1239584"/>
                      <a:pt x="1337882" y="1238631"/>
                    </a:cubicBezTo>
                    <a:cubicBezTo>
                      <a:pt x="1313022" y="1229487"/>
                      <a:pt x="1287780" y="1222534"/>
                      <a:pt x="1260825" y="1227296"/>
                    </a:cubicBezTo>
                    <a:cubicBezTo>
                      <a:pt x="1258349" y="1227773"/>
                      <a:pt x="1255586" y="1226725"/>
                      <a:pt x="1253109" y="1226058"/>
                    </a:cubicBezTo>
                    <a:cubicBezTo>
                      <a:pt x="1241012" y="1222629"/>
                      <a:pt x="1229201" y="1217200"/>
                      <a:pt x="1216915" y="1215962"/>
                    </a:cubicBezTo>
                    <a:cubicBezTo>
                      <a:pt x="1186625" y="1212914"/>
                      <a:pt x="1156146" y="1211675"/>
                      <a:pt x="1125664" y="1209675"/>
                    </a:cubicBezTo>
                    <a:cubicBezTo>
                      <a:pt x="1123759" y="1209580"/>
                      <a:pt x="1121759" y="1209580"/>
                      <a:pt x="1120045" y="1208913"/>
                    </a:cubicBezTo>
                    <a:cubicBezTo>
                      <a:pt x="1108805" y="1204817"/>
                      <a:pt x="1098995" y="1206151"/>
                      <a:pt x="1089469" y="1213961"/>
                    </a:cubicBezTo>
                    <a:cubicBezTo>
                      <a:pt x="1085278" y="1217390"/>
                      <a:pt x="1079563" y="1219200"/>
                      <a:pt x="1074325" y="1221105"/>
                    </a:cubicBezTo>
                    <a:cubicBezTo>
                      <a:pt x="1066609" y="1223963"/>
                      <a:pt x="1058704" y="1226725"/>
                      <a:pt x="1050703" y="1228535"/>
                    </a:cubicBezTo>
                    <a:cubicBezTo>
                      <a:pt x="1042797" y="1230249"/>
                      <a:pt x="1034320" y="1232630"/>
                      <a:pt x="1026700" y="1231297"/>
                    </a:cubicBezTo>
                    <a:cubicBezTo>
                      <a:pt x="1012984" y="1228916"/>
                      <a:pt x="999934" y="1223582"/>
                      <a:pt x="986409" y="1220057"/>
                    </a:cubicBezTo>
                    <a:cubicBezTo>
                      <a:pt x="981742" y="1218819"/>
                      <a:pt x="976598" y="1219010"/>
                      <a:pt x="971741" y="1218914"/>
                    </a:cubicBezTo>
                    <a:cubicBezTo>
                      <a:pt x="960596" y="1218629"/>
                      <a:pt x="949166" y="1221391"/>
                      <a:pt x="939070" y="1213485"/>
                    </a:cubicBezTo>
                    <a:cubicBezTo>
                      <a:pt x="929736" y="1206056"/>
                      <a:pt x="920305" y="1208246"/>
                      <a:pt x="910495" y="1213866"/>
                    </a:cubicBezTo>
                    <a:cubicBezTo>
                      <a:pt x="903446" y="1217867"/>
                      <a:pt x="895446" y="1221010"/>
                      <a:pt x="887540" y="1222534"/>
                    </a:cubicBezTo>
                    <a:cubicBezTo>
                      <a:pt x="876681" y="1224629"/>
                      <a:pt x="865918" y="1225487"/>
                      <a:pt x="854202" y="1224248"/>
                    </a:cubicBezTo>
                    <a:cubicBezTo>
                      <a:pt x="845915" y="1223391"/>
                      <a:pt x="839152" y="1223010"/>
                      <a:pt x="832675" y="1217962"/>
                    </a:cubicBezTo>
                    <a:cubicBezTo>
                      <a:pt x="831628" y="1217200"/>
                      <a:pt x="829723" y="1217009"/>
                      <a:pt x="828294" y="1217105"/>
                    </a:cubicBezTo>
                    <a:cubicBezTo>
                      <a:pt x="809530" y="1218724"/>
                      <a:pt x="790956" y="1217867"/>
                      <a:pt x="772001" y="1216723"/>
                    </a:cubicBezTo>
                    <a:cubicBezTo>
                      <a:pt x="747904" y="1215200"/>
                      <a:pt x="722566" y="1219676"/>
                      <a:pt x="701707" y="1235678"/>
                    </a:cubicBezTo>
                    <a:cubicBezTo>
                      <a:pt x="698659" y="1238060"/>
                      <a:pt x="694087" y="1239107"/>
                      <a:pt x="690086" y="1239679"/>
                    </a:cubicBezTo>
                    <a:cubicBezTo>
                      <a:pt x="671227" y="1242155"/>
                      <a:pt x="652272" y="1243870"/>
                      <a:pt x="633412" y="1246632"/>
                    </a:cubicBezTo>
                    <a:cubicBezTo>
                      <a:pt x="623125" y="1248156"/>
                      <a:pt x="612362" y="1249490"/>
                      <a:pt x="603028" y="1253681"/>
                    </a:cubicBezTo>
                    <a:cubicBezTo>
                      <a:pt x="593885" y="1257776"/>
                      <a:pt x="586549" y="1262634"/>
                      <a:pt x="581120" y="1254062"/>
                    </a:cubicBezTo>
                    <a:cubicBezTo>
                      <a:pt x="571406" y="1258634"/>
                      <a:pt x="562927" y="1262444"/>
                      <a:pt x="554642" y="1266539"/>
                    </a:cubicBezTo>
                    <a:cubicBezTo>
                      <a:pt x="551593" y="1268063"/>
                      <a:pt x="549021" y="1270540"/>
                      <a:pt x="545973" y="1271969"/>
                    </a:cubicBezTo>
                    <a:cubicBezTo>
                      <a:pt x="542734" y="1273493"/>
                      <a:pt x="539115" y="1274445"/>
                      <a:pt x="535591" y="1275207"/>
                    </a:cubicBezTo>
                    <a:cubicBezTo>
                      <a:pt x="519874" y="1278636"/>
                      <a:pt x="504158" y="1281779"/>
                      <a:pt x="488538" y="1285494"/>
                    </a:cubicBezTo>
                    <a:cubicBezTo>
                      <a:pt x="485489" y="1286256"/>
                      <a:pt x="482917" y="1289304"/>
                      <a:pt x="480155" y="1291304"/>
                    </a:cubicBezTo>
                    <a:cubicBezTo>
                      <a:pt x="478345" y="1292638"/>
                      <a:pt x="476536" y="1294638"/>
                      <a:pt x="474535" y="1294924"/>
                    </a:cubicBezTo>
                    <a:cubicBezTo>
                      <a:pt x="459295" y="1297210"/>
                      <a:pt x="444151" y="1299877"/>
                      <a:pt x="428816" y="1301020"/>
                    </a:cubicBezTo>
                    <a:cubicBezTo>
                      <a:pt x="415957" y="1301972"/>
                      <a:pt x="403574" y="1301687"/>
                      <a:pt x="400241" y="1318260"/>
                    </a:cubicBezTo>
                    <a:cubicBezTo>
                      <a:pt x="399669" y="1321118"/>
                      <a:pt x="395573" y="1324166"/>
                      <a:pt x="392431" y="1325594"/>
                    </a:cubicBezTo>
                    <a:cubicBezTo>
                      <a:pt x="383477" y="1329690"/>
                      <a:pt x="373951" y="1332452"/>
                      <a:pt x="365093" y="1336643"/>
                    </a:cubicBezTo>
                    <a:cubicBezTo>
                      <a:pt x="336042" y="1350645"/>
                      <a:pt x="305658" y="1359503"/>
                      <a:pt x="273177" y="1357884"/>
                    </a:cubicBezTo>
                    <a:cubicBezTo>
                      <a:pt x="263081" y="1357408"/>
                      <a:pt x="253270" y="1352264"/>
                      <a:pt x="246888" y="1350359"/>
                    </a:cubicBezTo>
                    <a:cubicBezTo>
                      <a:pt x="228506" y="1357884"/>
                      <a:pt x="213075" y="1365123"/>
                      <a:pt x="196977" y="1370552"/>
                    </a:cubicBezTo>
                    <a:cubicBezTo>
                      <a:pt x="182785" y="1375410"/>
                      <a:pt x="167926" y="1378458"/>
                      <a:pt x="153352" y="1381982"/>
                    </a:cubicBezTo>
                    <a:cubicBezTo>
                      <a:pt x="148018" y="1383316"/>
                      <a:pt x="142589" y="1384078"/>
                      <a:pt x="137160" y="1384745"/>
                    </a:cubicBezTo>
                    <a:cubicBezTo>
                      <a:pt x="120206" y="1386840"/>
                      <a:pt x="102489" y="1381792"/>
                      <a:pt x="85917" y="1389793"/>
                    </a:cubicBezTo>
                    <a:cubicBezTo>
                      <a:pt x="77248" y="1393984"/>
                      <a:pt x="68675" y="1399032"/>
                      <a:pt x="59532" y="1401223"/>
                    </a:cubicBezTo>
                    <a:cubicBezTo>
                      <a:pt x="49721" y="1403604"/>
                      <a:pt x="40124" y="1407319"/>
                      <a:pt x="30325" y="1409974"/>
                    </a:cubicBezTo>
                    <a:lnTo>
                      <a:pt x="0" y="1412360"/>
                    </a:lnTo>
                    <a:lnTo>
                      <a:pt x="0" y="1058622"/>
                    </a:lnTo>
                    <a:lnTo>
                      <a:pt x="17145" y="1060228"/>
                    </a:lnTo>
                    <a:cubicBezTo>
                      <a:pt x="26480" y="1061561"/>
                      <a:pt x="35528" y="1066133"/>
                      <a:pt x="44672" y="1066324"/>
                    </a:cubicBezTo>
                    <a:cubicBezTo>
                      <a:pt x="59055" y="1066610"/>
                      <a:pt x="71819" y="1068419"/>
                      <a:pt x="84677" y="1076230"/>
                    </a:cubicBezTo>
                    <a:cubicBezTo>
                      <a:pt x="104108" y="1087946"/>
                      <a:pt x="120110" y="1082993"/>
                      <a:pt x="132017" y="1064990"/>
                    </a:cubicBezTo>
                    <a:cubicBezTo>
                      <a:pt x="133255" y="1063181"/>
                      <a:pt x="134874" y="1060799"/>
                      <a:pt x="136779" y="1060323"/>
                    </a:cubicBezTo>
                    <a:cubicBezTo>
                      <a:pt x="153639" y="1056132"/>
                      <a:pt x="170974" y="1048131"/>
                      <a:pt x="187547" y="1049179"/>
                    </a:cubicBezTo>
                    <a:cubicBezTo>
                      <a:pt x="216789" y="1051084"/>
                      <a:pt x="244316" y="1048798"/>
                      <a:pt x="270891" y="1036415"/>
                    </a:cubicBezTo>
                    <a:cubicBezTo>
                      <a:pt x="272510" y="1035653"/>
                      <a:pt x="274987" y="1034891"/>
                      <a:pt x="276320" y="1035558"/>
                    </a:cubicBezTo>
                    <a:cubicBezTo>
                      <a:pt x="292322" y="1043845"/>
                      <a:pt x="309848" y="1050417"/>
                      <a:pt x="323755" y="1061561"/>
                    </a:cubicBezTo>
                    <a:cubicBezTo>
                      <a:pt x="336995" y="1072134"/>
                      <a:pt x="352997" y="1072229"/>
                      <a:pt x="361855" y="1057942"/>
                    </a:cubicBezTo>
                    <a:cubicBezTo>
                      <a:pt x="366236" y="1050893"/>
                      <a:pt x="372332" y="1042702"/>
                      <a:pt x="379571" y="1039939"/>
                    </a:cubicBezTo>
                    <a:cubicBezTo>
                      <a:pt x="395954" y="1033653"/>
                      <a:pt x="413481" y="1030414"/>
                      <a:pt x="430530" y="1025747"/>
                    </a:cubicBezTo>
                    <a:cubicBezTo>
                      <a:pt x="451581" y="1020032"/>
                      <a:pt x="472345" y="1020032"/>
                      <a:pt x="493300" y="1027176"/>
                    </a:cubicBezTo>
                    <a:cubicBezTo>
                      <a:pt x="508064" y="1032224"/>
                      <a:pt x="523113" y="1032224"/>
                      <a:pt x="537782" y="1025366"/>
                    </a:cubicBezTo>
                    <a:cubicBezTo>
                      <a:pt x="545687" y="1021652"/>
                      <a:pt x="553784" y="1017842"/>
                      <a:pt x="562166" y="1015746"/>
                    </a:cubicBezTo>
                    <a:cubicBezTo>
                      <a:pt x="567595" y="1014412"/>
                      <a:pt x="573881" y="1015651"/>
                      <a:pt x="579596" y="1016699"/>
                    </a:cubicBezTo>
                    <a:cubicBezTo>
                      <a:pt x="590645" y="1018794"/>
                      <a:pt x="602075" y="1025176"/>
                      <a:pt x="612362" y="1023557"/>
                    </a:cubicBezTo>
                    <a:cubicBezTo>
                      <a:pt x="647891" y="1017842"/>
                      <a:pt x="681419" y="1031272"/>
                      <a:pt x="716090" y="1031653"/>
                    </a:cubicBezTo>
                    <a:cubicBezTo>
                      <a:pt x="731806" y="1031843"/>
                      <a:pt x="747332" y="1034891"/>
                      <a:pt x="758381" y="1018985"/>
                    </a:cubicBezTo>
                    <a:cubicBezTo>
                      <a:pt x="759809" y="1016889"/>
                      <a:pt x="766763" y="1018032"/>
                      <a:pt x="771049" y="1018699"/>
                    </a:cubicBezTo>
                    <a:cubicBezTo>
                      <a:pt x="780574" y="1020128"/>
                      <a:pt x="790004" y="1023747"/>
                      <a:pt x="799433" y="1023652"/>
                    </a:cubicBezTo>
                    <a:cubicBezTo>
                      <a:pt x="818960" y="1023557"/>
                      <a:pt x="838581" y="1022033"/>
                      <a:pt x="858012" y="1020318"/>
                    </a:cubicBezTo>
                    <a:cubicBezTo>
                      <a:pt x="865346" y="1019651"/>
                      <a:pt x="872395" y="1017080"/>
                      <a:pt x="879634" y="1015270"/>
                    </a:cubicBezTo>
                    <a:cubicBezTo>
                      <a:pt x="883634" y="1014222"/>
                      <a:pt x="887921" y="1011460"/>
                      <a:pt x="891635" y="1012031"/>
                    </a:cubicBezTo>
                    <a:cubicBezTo>
                      <a:pt x="913162" y="1015365"/>
                      <a:pt x="932879" y="1007174"/>
                      <a:pt x="953262" y="1003078"/>
                    </a:cubicBezTo>
                    <a:cubicBezTo>
                      <a:pt x="962692" y="1001173"/>
                      <a:pt x="971550" y="996601"/>
                      <a:pt x="980694" y="993458"/>
                    </a:cubicBezTo>
                    <a:cubicBezTo>
                      <a:pt x="983075" y="992600"/>
                      <a:pt x="985742" y="991838"/>
                      <a:pt x="988124" y="992029"/>
                    </a:cubicBezTo>
                    <a:cubicBezTo>
                      <a:pt x="1001744" y="993172"/>
                      <a:pt x="1015270" y="994791"/>
                      <a:pt x="1028795" y="996029"/>
                    </a:cubicBezTo>
                    <a:cubicBezTo>
                      <a:pt x="1041083" y="997172"/>
                      <a:pt x="1053465" y="997553"/>
                      <a:pt x="1059275" y="1011555"/>
                    </a:cubicBezTo>
                    <a:cubicBezTo>
                      <a:pt x="1060133" y="1013746"/>
                      <a:pt x="1062990" y="1015365"/>
                      <a:pt x="1065181" y="1016794"/>
                    </a:cubicBezTo>
                    <a:cubicBezTo>
                      <a:pt x="1098995" y="1038797"/>
                      <a:pt x="1117092" y="1038225"/>
                      <a:pt x="1150144" y="1014984"/>
                    </a:cubicBezTo>
                    <a:cubicBezTo>
                      <a:pt x="1153573" y="1012603"/>
                      <a:pt x="1160907" y="1010888"/>
                      <a:pt x="1163193" y="1012793"/>
                    </a:cubicBezTo>
                    <a:cubicBezTo>
                      <a:pt x="1182624" y="1028605"/>
                      <a:pt x="1203865" y="1026890"/>
                      <a:pt x="1226249" y="1021937"/>
                    </a:cubicBezTo>
                    <a:cubicBezTo>
                      <a:pt x="1232059" y="1020604"/>
                      <a:pt x="1240251" y="1020604"/>
                      <a:pt x="1244632" y="1023747"/>
                    </a:cubicBezTo>
                    <a:cubicBezTo>
                      <a:pt x="1265492" y="1038320"/>
                      <a:pt x="1287876" y="1036225"/>
                      <a:pt x="1310545" y="1031939"/>
                    </a:cubicBezTo>
                    <a:cubicBezTo>
                      <a:pt x="1314069" y="1031272"/>
                      <a:pt x="1318356" y="1027652"/>
                      <a:pt x="1319879" y="1024319"/>
                    </a:cubicBezTo>
                    <a:cubicBezTo>
                      <a:pt x="1325309" y="1012508"/>
                      <a:pt x="1335501" y="1008507"/>
                      <a:pt x="1346740" y="1005173"/>
                    </a:cubicBezTo>
                    <a:cubicBezTo>
                      <a:pt x="1364457" y="999744"/>
                      <a:pt x="1381887" y="993362"/>
                      <a:pt x="1399699" y="988219"/>
                    </a:cubicBezTo>
                    <a:cubicBezTo>
                      <a:pt x="1404081" y="986981"/>
                      <a:pt x="1409510" y="987743"/>
                      <a:pt x="1414082" y="989171"/>
                    </a:cubicBezTo>
                    <a:cubicBezTo>
                      <a:pt x="1429703" y="994029"/>
                      <a:pt x="1439609" y="1006221"/>
                      <a:pt x="1450467" y="1017461"/>
                    </a:cubicBezTo>
                    <a:cubicBezTo>
                      <a:pt x="1455230" y="1022414"/>
                      <a:pt x="1461802" y="1025938"/>
                      <a:pt x="1468184" y="1028795"/>
                    </a:cubicBezTo>
                    <a:cubicBezTo>
                      <a:pt x="1484757" y="1036130"/>
                      <a:pt x="1501712" y="1042702"/>
                      <a:pt x="1518476" y="1049655"/>
                    </a:cubicBezTo>
                    <a:cubicBezTo>
                      <a:pt x="1520095" y="1050322"/>
                      <a:pt x="1521428" y="1052036"/>
                      <a:pt x="1522667" y="1053465"/>
                    </a:cubicBezTo>
                    <a:cubicBezTo>
                      <a:pt x="1535049" y="1068515"/>
                      <a:pt x="1547336" y="1083659"/>
                      <a:pt x="1559814" y="1098709"/>
                    </a:cubicBezTo>
                    <a:cubicBezTo>
                      <a:pt x="1562195" y="1101566"/>
                      <a:pt x="1565625" y="1103662"/>
                      <a:pt x="1568196" y="1106424"/>
                    </a:cubicBezTo>
                    <a:cubicBezTo>
                      <a:pt x="1571816" y="1110234"/>
                      <a:pt x="1576388" y="1113854"/>
                      <a:pt x="1578293" y="1118426"/>
                    </a:cubicBezTo>
                    <a:cubicBezTo>
                      <a:pt x="1584198" y="1132808"/>
                      <a:pt x="1595533" y="1139000"/>
                      <a:pt x="1609820" y="1141667"/>
                    </a:cubicBezTo>
                    <a:cubicBezTo>
                      <a:pt x="1622870" y="1144143"/>
                      <a:pt x="1635919" y="1146239"/>
                      <a:pt x="1648873" y="1149096"/>
                    </a:cubicBezTo>
                    <a:cubicBezTo>
                      <a:pt x="1664684" y="1152525"/>
                      <a:pt x="1680401" y="1156240"/>
                      <a:pt x="1696022" y="1160431"/>
                    </a:cubicBezTo>
                    <a:cubicBezTo>
                      <a:pt x="1702784" y="1162241"/>
                      <a:pt x="1709928" y="1164336"/>
                      <a:pt x="1715739" y="1168051"/>
                    </a:cubicBezTo>
                    <a:cubicBezTo>
                      <a:pt x="1732026" y="1178338"/>
                      <a:pt x="1749457" y="1185291"/>
                      <a:pt x="1768602" y="1182529"/>
                    </a:cubicBezTo>
                    <a:cubicBezTo>
                      <a:pt x="1783937" y="1180338"/>
                      <a:pt x="1796796" y="1185958"/>
                      <a:pt x="1806321" y="1194721"/>
                    </a:cubicBezTo>
                    <a:cubicBezTo>
                      <a:pt x="1823657" y="1210628"/>
                      <a:pt x="1842230" y="1207008"/>
                      <a:pt x="1860709" y="1201865"/>
                    </a:cubicBezTo>
                    <a:cubicBezTo>
                      <a:pt x="1870234" y="1199198"/>
                      <a:pt x="1878044" y="1199579"/>
                      <a:pt x="1887093" y="1202150"/>
                    </a:cubicBezTo>
                    <a:cubicBezTo>
                      <a:pt x="1908048" y="1208151"/>
                      <a:pt x="1922050" y="1224439"/>
                      <a:pt x="1935575" y="1238726"/>
                    </a:cubicBezTo>
                    <a:cubicBezTo>
                      <a:pt x="1947101" y="1250918"/>
                      <a:pt x="1960055" y="1257776"/>
                      <a:pt x="1974247" y="1262920"/>
                    </a:cubicBezTo>
                    <a:cubicBezTo>
                      <a:pt x="1992154" y="1269492"/>
                      <a:pt x="2006346" y="1267016"/>
                      <a:pt x="2014919" y="1251204"/>
                    </a:cubicBezTo>
                    <a:cubicBezTo>
                      <a:pt x="2017300" y="1246727"/>
                      <a:pt x="2021491" y="1241488"/>
                      <a:pt x="2025968" y="1240155"/>
                    </a:cubicBezTo>
                    <a:cubicBezTo>
                      <a:pt x="2047589" y="1233488"/>
                      <a:pt x="2069497" y="1223772"/>
                      <a:pt x="2092643" y="1229678"/>
                    </a:cubicBezTo>
                    <a:cubicBezTo>
                      <a:pt x="2124647" y="1237774"/>
                      <a:pt x="2155889" y="1237298"/>
                      <a:pt x="2187893" y="1229297"/>
                    </a:cubicBezTo>
                    <a:cubicBezTo>
                      <a:pt x="2239804" y="1216343"/>
                      <a:pt x="2291715" y="1202627"/>
                      <a:pt x="2346294" y="1205484"/>
                    </a:cubicBezTo>
                    <a:cubicBezTo>
                      <a:pt x="2355342" y="1205960"/>
                      <a:pt x="2366105" y="1200150"/>
                      <a:pt x="2373916" y="1194435"/>
                    </a:cubicBezTo>
                    <a:cubicBezTo>
                      <a:pt x="2388870" y="1183577"/>
                      <a:pt x="2388203" y="1182719"/>
                      <a:pt x="2404967" y="1191673"/>
                    </a:cubicBezTo>
                    <a:cubicBezTo>
                      <a:pt x="2408968" y="1193864"/>
                      <a:pt x="2413921" y="1195197"/>
                      <a:pt x="2416874" y="1198436"/>
                    </a:cubicBezTo>
                    <a:cubicBezTo>
                      <a:pt x="2431923" y="1214914"/>
                      <a:pt x="2450497" y="1210913"/>
                      <a:pt x="2468975" y="1208532"/>
                    </a:cubicBezTo>
                    <a:cubicBezTo>
                      <a:pt x="2472214" y="1208056"/>
                      <a:pt x="2476119" y="1207389"/>
                      <a:pt x="2478882" y="1208723"/>
                    </a:cubicBezTo>
                    <a:cubicBezTo>
                      <a:pt x="2491359" y="1214723"/>
                      <a:pt x="2501932" y="1212628"/>
                      <a:pt x="2512791" y="1204436"/>
                    </a:cubicBezTo>
                    <a:cubicBezTo>
                      <a:pt x="2522220" y="1197388"/>
                      <a:pt x="2533079" y="1193197"/>
                      <a:pt x="2544223" y="1201960"/>
                    </a:cubicBezTo>
                    <a:cubicBezTo>
                      <a:pt x="2568988" y="1221391"/>
                      <a:pt x="2595467" y="1222343"/>
                      <a:pt x="2623471" y="1210056"/>
                    </a:cubicBezTo>
                    <a:cubicBezTo>
                      <a:pt x="2643473" y="1201293"/>
                      <a:pt x="2663190" y="1199293"/>
                      <a:pt x="2684241" y="1208151"/>
                    </a:cubicBezTo>
                    <a:cubicBezTo>
                      <a:pt x="2692337" y="1211580"/>
                      <a:pt x="2702814" y="1209294"/>
                      <a:pt x="2712244" y="1210056"/>
                    </a:cubicBezTo>
                    <a:cubicBezTo>
                      <a:pt x="2717578" y="1210437"/>
                      <a:pt x="2723484" y="1210532"/>
                      <a:pt x="2728055" y="1212914"/>
                    </a:cubicBezTo>
                    <a:cubicBezTo>
                      <a:pt x="2740248" y="1219010"/>
                      <a:pt x="2751582" y="1226820"/>
                      <a:pt x="2763869" y="1232821"/>
                    </a:cubicBezTo>
                    <a:cubicBezTo>
                      <a:pt x="2769775" y="1235678"/>
                      <a:pt x="2776823" y="1237202"/>
                      <a:pt x="2783491" y="1237298"/>
                    </a:cubicBezTo>
                    <a:cubicBezTo>
                      <a:pt x="2803208" y="1237774"/>
                      <a:pt x="2822925" y="1237774"/>
                      <a:pt x="2842546" y="1236917"/>
                    </a:cubicBezTo>
                    <a:cubicBezTo>
                      <a:pt x="2874931" y="1235583"/>
                      <a:pt x="2907792" y="1235297"/>
                      <a:pt x="2931128" y="1206913"/>
                    </a:cubicBezTo>
                    <a:cubicBezTo>
                      <a:pt x="2933034" y="1204627"/>
                      <a:pt x="2937129" y="1203293"/>
                      <a:pt x="2940368" y="1202912"/>
                    </a:cubicBezTo>
                    <a:cubicBezTo>
                      <a:pt x="2955322" y="1201103"/>
                      <a:pt x="2970657" y="1200912"/>
                      <a:pt x="2985421" y="1197959"/>
                    </a:cubicBezTo>
                    <a:cubicBezTo>
                      <a:pt x="2997232" y="1195578"/>
                      <a:pt x="3007043" y="1196340"/>
                      <a:pt x="3015996" y="1204722"/>
                    </a:cubicBezTo>
                    <a:cubicBezTo>
                      <a:pt x="3027712" y="1215771"/>
                      <a:pt x="3042000" y="1222248"/>
                      <a:pt x="3057621" y="1218724"/>
                    </a:cubicBezTo>
                    <a:cubicBezTo>
                      <a:pt x="3073241" y="1215295"/>
                      <a:pt x="3083528" y="1222724"/>
                      <a:pt x="3095054" y="1230440"/>
                    </a:cubicBezTo>
                    <a:cubicBezTo>
                      <a:pt x="3103436" y="1236059"/>
                      <a:pt x="3112961" y="1243108"/>
                      <a:pt x="3122295" y="1243679"/>
                    </a:cubicBezTo>
                    <a:cubicBezTo>
                      <a:pt x="3143441" y="1244917"/>
                      <a:pt x="3161634" y="1264539"/>
                      <a:pt x="3184589" y="1253395"/>
                    </a:cubicBezTo>
                    <a:cubicBezTo>
                      <a:pt x="3186113" y="1252633"/>
                      <a:pt x="3188875" y="1254538"/>
                      <a:pt x="3191066" y="1255014"/>
                    </a:cubicBezTo>
                    <a:cubicBezTo>
                      <a:pt x="3208592" y="1258634"/>
                      <a:pt x="3225070" y="1255109"/>
                      <a:pt x="3237929" y="1243203"/>
                    </a:cubicBezTo>
                    <a:cubicBezTo>
                      <a:pt x="3254788" y="1227677"/>
                      <a:pt x="3273457" y="1226153"/>
                      <a:pt x="3294221" y="1231202"/>
                    </a:cubicBezTo>
                    <a:cubicBezTo>
                      <a:pt x="3300889" y="1232821"/>
                      <a:pt x="3307557" y="1233964"/>
                      <a:pt x="3314319" y="1235297"/>
                    </a:cubicBezTo>
                    <a:cubicBezTo>
                      <a:pt x="3323463" y="1237202"/>
                      <a:pt x="3332703" y="1239203"/>
                      <a:pt x="3341846" y="1241108"/>
                    </a:cubicBezTo>
                    <a:cubicBezTo>
                      <a:pt x="3350705" y="1243013"/>
                      <a:pt x="3360516" y="1246251"/>
                      <a:pt x="3367373" y="1238060"/>
                    </a:cubicBezTo>
                    <a:cubicBezTo>
                      <a:pt x="3373279" y="1231011"/>
                      <a:pt x="3377470" y="1231678"/>
                      <a:pt x="3382899" y="1237774"/>
                    </a:cubicBezTo>
                    <a:cubicBezTo>
                      <a:pt x="3401759" y="1259110"/>
                      <a:pt x="3424619" y="1272445"/>
                      <a:pt x="3453765" y="1273397"/>
                    </a:cubicBezTo>
                    <a:cubicBezTo>
                      <a:pt x="3459766" y="1273588"/>
                      <a:pt x="3465862" y="1274921"/>
                      <a:pt x="3471767" y="1276350"/>
                    </a:cubicBezTo>
                    <a:cubicBezTo>
                      <a:pt x="3475387" y="1277207"/>
                      <a:pt x="3479769" y="1278160"/>
                      <a:pt x="3481959" y="1280732"/>
                    </a:cubicBezTo>
                    <a:cubicBezTo>
                      <a:pt x="3499009" y="1300353"/>
                      <a:pt x="3520250" y="1313974"/>
                      <a:pt x="3543396" y="1324928"/>
                    </a:cubicBezTo>
                    <a:cubicBezTo>
                      <a:pt x="3551682" y="1328833"/>
                      <a:pt x="3560541" y="1332738"/>
                      <a:pt x="3569494" y="1333881"/>
                    </a:cubicBezTo>
                    <a:cubicBezTo>
                      <a:pt x="3578828" y="1335024"/>
                      <a:pt x="3588639" y="1333119"/>
                      <a:pt x="3598164" y="1332071"/>
                    </a:cubicBezTo>
                    <a:cubicBezTo>
                      <a:pt x="3603784" y="1331500"/>
                      <a:pt x="3610261" y="1331595"/>
                      <a:pt x="3614738" y="1328833"/>
                    </a:cubicBezTo>
                    <a:cubicBezTo>
                      <a:pt x="3628930" y="1320165"/>
                      <a:pt x="3642646" y="1310831"/>
                      <a:pt x="3655886" y="1300734"/>
                    </a:cubicBezTo>
                    <a:cubicBezTo>
                      <a:pt x="3667221" y="1292066"/>
                      <a:pt x="3669507" y="1290828"/>
                      <a:pt x="3679317" y="1301687"/>
                    </a:cubicBezTo>
                    <a:cubicBezTo>
                      <a:pt x="3689414" y="1312831"/>
                      <a:pt x="3701987" y="1318641"/>
                      <a:pt x="3715893" y="1321022"/>
                    </a:cubicBezTo>
                    <a:cubicBezTo>
                      <a:pt x="3737896" y="1324737"/>
                      <a:pt x="3760089" y="1327880"/>
                      <a:pt x="3782282" y="1329690"/>
                    </a:cubicBezTo>
                    <a:cubicBezTo>
                      <a:pt x="3802380" y="1331309"/>
                      <a:pt x="3812000" y="1322546"/>
                      <a:pt x="3816001" y="1302639"/>
                    </a:cubicBezTo>
                    <a:cubicBezTo>
                      <a:pt x="3818287" y="1291590"/>
                      <a:pt x="3821240" y="1279588"/>
                      <a:pt x="3833431" y="1276636"/>
                    </a:cubicBezTo>
                    <a:cubicBezTo>
                      <a:pt x="3853339" y="1271873"/>
                      <a:pt x="3874008" y="1269778"/>
                      <a:pt x="3883819" y="1246442"/>
                    </a:cubicBezTo>
                    <a:cubicBezTo>
                      <a:pt x="3889248" y="1251585"/>
                      <a:pt x="3892582" y="1254633"/>
                      <a:pt x="3895821" y="1257681"/>
                    </a:cubicBezTo>
                    <a:cubicBezTo>
                      <a:pt x="3904774" y="1266158"/>
                      <a:pt x="3923347" y="1269778"/>
                      <a:pt x="3932778" y="1262444"/>
                    </a:cubicBezTo>
                    <a:cubicBezTo>
                      <a:pt x="3946684" y="1251776"/>
                      <a:pt x="3959448" y="1253776"/>
                      <a:pt x="3972782" y="1262063"/>
                    </a:cubicBezTo>
                    <a:cubicBezTo>
                      <a:pt x="3995071" y="1275779"/>
                      <a:pt x="4019931" y="1272635"/>
                      <a:pt x="4042505" y="1267111"/>
                    </a:cubicBezTo>
                    <a:cubicBezTo>
                      <a:pt x="4059555" y="1263015"/>
                      <a:pt x="4077748" y="1255490"/>
                      <a:pt x="4088892" y="1238250"/>
                    </a:cubicBezTo>
                    <a:cubicBezTo>
                      <a:pt x="4092416" y="1232726"/>
                      <a:pt x="4100322" y="1229963"/>
                      <a:pt x="4106609" y="1226344"/>
                    </a:cubicBezTo>
                    <a:cubicBezTo>
                      <a:pt x="4111848" y="1223391"/>
                      <a:pt x="4117372" y="1220629"/>
                      <a:pt x="4123182" y="1218724"/>
                    </a:cubicBezTo>
                    <a:cubicBezTo>
                      <a:pt x="4129373" y="1216628"/>
                      <a:pt x="4136232" y="1213580"/>
                      <a:pt x="4142328" y="1214438"/>
                    </a:cubicBezTo>
                    <a:cubicBezTo>
                      <a:pt x="4160806" y="1216914"/>
                      <a:pt x="4175475" y="1212056"/>
                      <a:pt x="4188524" y="1198245"/>
                    </a:cubicBezTo>
                    <a:cubicBezTo>
                      <a:pt x="4195287" y="1191101"/>
                      <a:pt x="4205288" y="1182434"/>
                      <a:pt x="4213860" y="1182338"/>
                    </a:cubicBezTo>
                    <a:cubicBezTo>
                      <a:pt x="4234720" y="1182053"/>
                      <a:pt x="4252055" y="1175195"/>
                      <a:pt x="4270820" y="1167003"/>
                    </a:cubicBezTo>
                    <a:cubicBezTo>
                      <a:pt x="4282916" y="1161764"/>
                      <a:pt x="4296632" y="1158145"/>
                      <a:pt x="4309587" y="1153287"/>
                    </a:cubicBezTo>
                    <a:cubicBezTo>
                      <a:pt x="4324731" y="1147572"/>
                      <a:pt x="4341210" y="1145477"/>
                      <a:pt x="4350449" y="1129665"/>
                    </a:cubicBezTo>
                    <a:cubicBezTo>
                      <a:pt x="4351496" y="1127951"/>
                      <a:pt x="4354640" y="1127665"/>
                      <a:pt x="4356164" y="1126046"/>
                    </a:cubicBezTo>
                    <a:cubicBezTo>
                      <a:pt x="4361021" y="1121093"/>
                      <a:pt x="4367308" y="1116521"/>
                      <a:pt x="4369880" y="1110520"/>
                    </a:cubicBezTo>
                    <a:cubicBezTo>
                      <a:pt x="4377309" y="1092994"/>
                      <a:pt x="4383119" y="1074896"/>
                      <a:pt x="4389787" y="1057085"/>
                    </a:cubicBezTo>
                    <a:cubicBezTo>
                      <a:pt x="4391216" y="1053275"/>
                      <a:pt x="4392549" y="1048417"/>
                      <a:pt x="4395502" y="1046226"/>
                    </a:cubicBezTo>
                    <a:cubicBezTo>
                      <a:pt x="4412552" y="1033653"/>
                      <a:pt x="4429888" y="1021556"/>
                      <a:pt x="4447413" y="1009650"/>
                    </a:cubicBezTo>
                    <a:cubicBezTo>
                      <a:pt x="4454462" y="1004887"/>
                      <a:pt x="4460367" y="1007555"/>
                      <a:pt x="4466654" y="1013079"/>
                    </a:cubicBezTo>
                    <a:cubicBezTo>
                      <a:pt x="4472750" y="1018318"/>
                      <a:pt x="4480275" y="1023747"/>
                      <a:pt x="4487894" y="1025081"/>
                    </a:cubicBezTo>
                    <a:cubicBezTo>
                      <a:pt x="4503135" y="1027652"/>
                      <a:pt x="4518946" y="1028224"/>
                      <a:pt x="4534472" y="1028224"/>
                    </a:cubicBezTo>
                    <a:cubicBezTo>
                      <a:pt x="4540282" y="1028224"/>
                      <a:pt x="4546473" y="1024795"/>
                      <a:pt x="4551903" y="1022033"/>
                    </a:cubicBezTo>
                    <a:cubicBezTo>
                      <a:pt x="4562189" y="1016794"/>
                      <a:pt x="4571714" y="1009745"/>
                      <a:pt x="4582382" y="1005364"/>
                    </a:cubicBezTo>
                    <a:cubicBezTo>
                      <a:pt x="4594765" y="1000316"/>
                      <a:pt x="4602194" y="992219"/>
                      <a:pt x="4605909" y="979551"/>
                    </a:cubicBezTo>
                    <a:cubicBezTo>
                      <a:pt x="4611434" y="960692"/>
                      <a:pt x="4624579" y="947547"/>
                      <a:pt x="4640104" y="936879"/>
                    </a:cubicBezTo>
                    <a:cubicBezTo>
                      <a:pt x="4659821" y="923258"/>
                      <a:pt x="4683348" y="923925"/>
                      <a:pt x="4705731" y="920591"/>
                    </a:cubicBezTo>
                    <a:cubicBezTo>
                      <a:pt x="4714304" y="919353"/>
                      <a:pt x="4723162" y="918305"/>
                      <a:pt x="4730973" y="915162"/>
                    </a:cubicBezTo>
                    <a:cubicBezTo>
                      <a:pt x="4760595" y="903351"/>
                      <a:pt x="4790218" y="892112"/>
                      <a:pt x="4822794" y="892397"/>
                    </a:cubicBezTo>
                    <a:cubicBezTo>
                      <a:pt x="4825460" y="892397"/>
                      <a:pt x="4828128" y="892112"/>
                      <a:pt x="4830794" y="891635"/>
                    </a:cubicBezTo>
                    <a:cubicBezTo>
                      <a:pt x="4853940" y="887730"/>
                      <a:pt x="4877848" y="886206"/>
                      <a:pt x="4894421" y="865442"/>
                    </a:cubicBezTo>
                    <a:cubicBezTo>
                      <a:pt x="4897469" y="861632"/>
                      <a:pt x="4904422" y="860489"/>
                      <a:pt x="4909756" y="858964"/>
                    </a:cubicBezTo>
                    <a:cubicBezTo>
                      <a:pt x="4918996" y="856488"/>
                      <a:pt x="4925188" y="851440"/>
                      <a:pt x="4928521" y="842391"/>
                    </a:cubicBezTo>
                    <a:cubicBezTo>
                      <a:pt x="4934141" y="826770"/>
                      <a:pt x="4940808" y="811435"/>
                      <a:pt x="4945857" y="795623"/>
                    </a:cubicBezTo>
                    <a:cubicBezTo>
                      <a:pt x="4949381" y="784765"/>
                      <a:pt x="4955953" y="778764"/>
                      <a:pt x="4966145" y="774287"/>
                    </a:cubicBezTo>
                    <a:cubicBezTo>
                      <a:pt x="4971860" y="771811"/>
                      <a:pt x="4976813" y="766382"/>
                      <a:pt x="4980909" y="761333"/>
                    </a:cubicBezTo>
                    <a:cubicBezTo>
                      <a:pt x="4985862" y="755237"/>
                      <a:pt x="4988433" y="747141"/>
                      <a:pt x="4993862" y="741712"/>
                    </a:cubicBezTo>
                    <a:cubicBezTo>
                      <a:pt x="5007102" y="728186"/>
                      <a:pt x="5011198" y="713232"/>
                      <a:pt x="5006816" y="694754"/>
                    </a:cubicBezTo>
                    <a:cubicBezTo>
                      <a:pt x="5002911" y="678371"/>
                      <a:pt x="5013198" y="656463"/>
                      <a:pt x="5026724" y="653129"/>
                    </a:cubicBezTo>
                    <a:cubicBezTo>
                      <a:pt x="5041678" y="649414"/>
                      <a:pt x="5051965" y="640271"/>
                      <a:pt x="5062538" y="630079"/>
                    </a:cubicBezTo>
                    <a:cubicBezTo>
                      <a:pt x="5068443" y="624364"/>
                      <a:pt x="5076730" y="619411"/>
                      <a:pt x="5084731" y="617982"/>
                    </a:cubicBezTo>
                    <a:cubicBezTo>
                      <a:pt x="5115116" y="612458"/>
                      <a:pt x="5143786" y="619220"/>
                      <a:pt x="5172647" y="630174"/>
                    </a:cubicBezTo>
                    <a:cubicBezTo>
                      <a:pt x="5191506" y="637318"/>
                      <a:pt x="5212461" y="639223"/>
                      <a:pt x="5232654" y="642080"/>
                    </a:cubicBezTo>
                    <a:cubicBezTo>
                      <a:pt x="5238941" y="642937"/>
                      <a:pt x="5246942" y="641033"/>
                      <a:pt x="5252371" y="637508"/>
                    </a:cubicBezTo>
                    <a:cubicBezTo>
                      <a:pt x="5271421" y="625316"/>
                      <a:pt x="5290376" y="612743"/>
                      <a:pt x="5308092" y="598646"/>
                    </a:cubicBezTo>
                    <a:cubicBezTo>
                      <a:pt x="5324571" y="585407"/>
                      <a:pt x="5343144" y="579882"/>
                      <a:pt x="5363147" y="581311"/>
                    </a:cubicBezTo>
                    <a:cubicBezTo>
                      <a:pt x="5377720" y="582359"/>
                      <a:pt x="5390864" y="579977"/>
                      <a:pt x="5404580" y="576358"/>
                    </a:cubicBezTo>
                    <a:cubicBezTo>
                      <a:pt x="5416010" y="573310"/>
                      <a:pt x="5428583" y="571214"/>
                      <a:pt x="5440203" y="572548"/>
                    </a:cubicBezTo>
                    <a:cubicBezTo>
                      <a:pt x="5456491" y="574453"/>
                      <a:pt x="5469922" y="571691"/>
                      <a:pt x="5482971" y="561880"/>
                    </a:cubicBezTo>
                    <a:cubicBezTo>
                      <a:pt x="5489924" y="556641"/>
                      <a:pt x="5498878" y="553879"/>
                      <a:pt x="5507165" y="550259"/>
                    </a:cubicBezTo>
                    <a:cubicBezTo>
                      <a:pt x="5519928" y="544640"/>
                      <a:pt x="5533168" y="539877"/>
                      <a:pt x="5545645" y="533591"/>
                    </a:cubicBezTo>
                    <a:cubicBezTo>
                      <a:pt x="5559076" y="526923"/>
                      <a:pt x="5571363" y="517684"/>
                      <a:pt x="5585079" y="511969"/>
                    </a:cubicBezTo>
                    <a:cubicBezTo>
                      <a:pt x="5599843" y="505778"/>
                      <a:pt x="5609368" y="496348"/>
                      <a:pt x="5615368" y="481679"/>
                    </a:cubicBezTo>
                    <a:cubicBezTo>
                      <a:pt x="5619179" y="472440"/>
                      <a:pt x="5624417" y="462629"/>
                      <a:pt x="5631656" y="456152"/>
                    </a:cubicBezTo>
                    <a:cubicBezTo>
                      <a:pt x="5646611" y="442913"/>
                      <a:pt x="5664136" y="432625"/>
                      <a:pt x="5679377" y="419576"/>
                    </a:cubicBezTo>
                    <a:cubicBezTo>
                      <a:pt x="5700808" y="401288"/>
                      <a:pt x="5720620" y="381857"/>
                      <a:pt x="5722525" y="350615"/>
                    </a:cubicBezTo>
                    <a:cubicBezTo>
                      <a:pt x="5723572" y="333375"/>
                      <a:pt x="5732716" y="326041"/>
                      <a:pt x="5749576" y="321945"/>
                    </a:cubicBezTo>
                    <a:cubicBezTo>
                      <a:pt x="5755195" y="320612"/>
                      <a:pt x="5763197" y="318040"/>
                      <a:pt x="5764911" y="313849"/>
                    </a:cubicBezTo>
                    <a:cubicBezTo>
                      <a:pt x="5770054" y="301371"/>
                      <a:pt x="5780722" y="298895"/>
                      <a:pt x="5791009" y="293942"/>
                    </a:cubicBezTo>
                    <a:cubicBezTo>
                      <a:pt x="5797201" y="290989"/>
                      <a:pt x="5804821" y="285179"/>
                      <a:pt x="5806440" y="279178"/>
                    </a:cubicBezTo>
                    <a:cubicBezTo>
                      <a:pt x="5813107" y="254889"/>
                      <a:pt x="5831395" y="240602"/>
                      <a:pt x="5848636" y="224885"/>
                    </a:cubicBezTo>
                    <a:cubicBezTo>
                      <a:pt x="5853684" y="220218"/>
                      <a:pt x="5859113" y="214884"/>
                      <a:pt x="5861590" y="208788"/>
                    </a:cubicBezTo>
                    <a:cubicBezTo>
                      <a:pt x="5866829" y="195643"/>
                      <a:pt x="5874639" y="186118"/>
                      <a:pt x="5888355" y="181166"/>
                    </a:cubicBezTo>
                    <a:cubicBezTo>
                      <a:pt x="5892736" y="179642"/>
                      <a:pt x="5896737" y="176117"/>
                      <a:pt x="5900071" y="172784"/>
                    </a:cubicBezTo>
                    <a:cubicBezTo>
                      <a:pt x="5907215" y="165545"/>
                      <a:pt x="5913215" y="157067"/>
                      <a:pt x="5920740" y="150305"/>
                    </a:cubicBezTo>
                    <a:cubicBezTo>
                      <a:pt x="5939885" y="132874"/>
                      <a:pt x="5958840" y="115729"/>
                      <a:pt x="5969985" y="91345"/>
                    </a:cubicBezTo>
                    <a:cubicBezTo>
                      <a:pt x="5975413" y="79439"/>
                      <a:pt x="5981605" y="66485"/>
                      <a:pt x="5991130" y="58293"/>
                    </a:cubicBezTo>
                    <a:cubicBezTo>
                      <a:pt x="6003227" y="47911"/>
                      <a:pt x="6019133" y="42005"/>
                      <a:pt x="6033325" y="33909"/>
                    </a:cubicBezTo>
                    <a:cubicBezTo>
                      <a:pt x="6040469" y="29813"/>
                      <a:pt x="6047137" y="24860"/>
                      <a:pt x="6054376" y="20955"/>
                    </a:cubicBezTo>
                    <a:cubicBezTo>
                      <a:pt x="6067234" y="14097"/>
                      <a:pt x="6080379" y="7715"/>
                      <a:pt x="6095524" y="0"/>
                    </a:cubicBezTo>
                    <a:close/>
                  </a:path>
                </a:pathLst>
              </a:custGeom>
              <a:blipFill>
                <a:blip r:embed="rId3">
                  <a:alphaModFix amt="57000"/>
                </a:blip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F5CB102-AFC1-99D1-083A-9FA6ED78B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0110" y="1026160"/>
            <a:ext cx="5257801" cy="2308324"/>
          </a:xfrm>
        </p:spPr>
        <p:txBody>
          <a:bodyPr>
            <a:normAutofit/>
          </a:bodyPr>
          <a:lstStyle/>
          <a:p>
            <a:pPr algn="l"/>
            <a:r>
              <a:rPr lang="es-ES" sz="7200" b="1" dirty="0">
                <a:solidFill>
                  <a:schemeClr val="bg1"/>
                </a:solidFill>
              </a:rPr>
              <a:t>ISO 14001:2026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3760E90-E582-035E-34B5-C935946B8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5344" y="3671362"/>
            <a:ext cx="7025753" cy="1012778"/>
          </a:xfrm>
        </p:spPr>
        <p:txBody>
          <a:bodyPr>
            <a:normAutofit/>
          </a:bodyPr>
          <a:lstStyle/>
          <a:p>
            <a:pPr algn="l"/>
            <a:r>
              <a:rPr lang="es-ES" b="1" dirty="0">
                <a:solidFill>
                  <a:schemeClr val="bg1"/>
                </a:solidFill>
              </a:rPr>
              <a:t>¿Qué cambia y cómo afecta al sector hotelero?</a:t>
            </a:r>
          </a:p>
        </p:txBody>
      </p:sp>
    </p:spTree>
    <p:extLst>
      <p:ext uri="{BB962C8B-B14F-4D97-AF65-F5344CB8AC3E}">
        <p14:creationId xmlns:p14="http://schemas.microsoft.com/office/powerpoint/2010/main" val="3977601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8B4535-89DB-6230-D692-C9626673B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9A5ED0E-E3C2-3D23-2BEB-14D4CD9CF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3700" b="1" i="1" u="sng">
                <a:solidFill>
                  <a:srgbClr val="FFFFFF"/>
                </a:solidFill>
              </a:rPr>
              <a:t>✅ 4. Pregunta:  qué principales cambios presenta la  ISO 14001:2026</a:t>
            </a:r>
            <a:r>
              <a:rPr lang="es-ES" sz="3700" b="1">
                <a:solidFill>
                  <a:srgbClr val="FFFFFF"/>
                </a:solidFill>
              </a:rPr>
              <a:t> </a:t>
            </a:r>
            <a:br>
              <a:rPr lang="es-ES" sz="3700">
                <a:solidFill>
                  <a:srgbClr val="FFFFFF"/>
                </a:solidFill>
              </a:rPr>
            </a:br>
            <a:endParaRPr lang="es-E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04BE1F1-33A6-35C1-79E3-7D5FF45100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s-ES" b="1" dirty="0"/>
              <a:t>C. Liderazgo, gobernanza y estrategia</a:t>
            </a:r>
            <a:endParaRPr lang="es-ES" dirty="0"/>
          </a:p>
          <a:p>
            <a:pPr lvl="0"/>
            <a:r>
              <a:rPr lang="es-ES" dirty="0"/>
              <a:t>Mayor énfasis en la alta dirección y la integración del SGA en la estrategia empresarial. </a:t>
            </a:r>
          </a:p>
          <a:p>
            <a:pPr lvl="0"/>
            <a:r>
              <a:rPr lang="es-ES" dirty="0"/>
              <a:t>La gestión ambiental debe estar vinculada a la toma de decisiones y a la resiliencia operativa.</a:t>
            </a:r>
          </a:p>
          <a:p>
            <a:pPr lvl="0"/>
            <a:r>
              <a:rPr lang="es-ES" dirty="0"/>
              <a:t>Mayor alineación con ODS y políticas europeas</a:t>
            </a:r>
          </a:p>
          <a:p>
            <a:pPr lvl="1"/>
            <a:r>
              <a:rPr lang="es-ES" dirty="0"/>
              <a:t>Especialmente con:</a:t>
            </a:r>
          </a:p>
          <a:p>
            <a:pPr lvl="2"/>
            <a:r>
              <a:rPr lang="es-ES" dirty="0"/>
              <a:t>Pacto Verde Europeo</a:t>
            </a:r>
          </a:p>
          <a:p>
            <a:pPr lvl="2"/>
            <a:r>
              <a:rPr lang="es-ES" dirty="0"/>
              <a:t>Estrategia de Economía Circular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2331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AD4B7D-E77B-708D-4CCA-EF73F846B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DFC94AF-2930-8273-830B-D3DB6A376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3700" b="1" i="1" u="sng">
                <a:solidFill>
                  <a:srgbClr val="FFFFFF"/>
                </a:solidFill>
              </a:rPr>
              <a:t>✅ 4. Pregunta:  qué principales cambios presenta la  ISO 14001:2026</a:t>
            </a:r>
            <a:r>
              <a:rPr lang="es-ES" sz="3700" b="1">
                <a:solidFill>
                  <a:srgbClr val="FFFFFF"/>
                </a:solidFill>
              </a:rPr>
              <a:t> </a:t>
            </a:r>
            <a:br>
              <a:rPr lang="es-ES" sz="3700">
                <a:solidFill>
                  <a:srgbClr val="FFFFFF"/>
                </a:solidFill>
              </a:rPr>
            </a:br>
            <a:endParaRPr lang="es-E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E8BF34-452E-1596-BA90-8BC531B792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s-ES" sz="2000" b="1" dirty="0"/>
              <a:t>D. Digitalización y gestión basada en datos</a:t>
            </a:r>
            <a:endParaRPr lang="es-ES" sz="2000" dirty="0"/>
          </a:p>
          <a:p>
            <a:pPr lvl="0"/>
            <a:r>
              <a:rPr lang="es-ES" sz="2000" dirty="0"/>
              <a:t>La norma impulsa el uso de tecnologías emergentes y datos para mejorar el desempeño ambiental. </a:t>
            </a:r>
          </a:p>
          <a:p>
            <a:pPr lvl="0"/>
            <a:r>
              <a:rPr lang="es-ES" sz="2000" dirty="0"/>
              <a:t>Indicadores ambientales obligatorios: la norma impulsa métricas más objetivas y comparables.</a:t>
            </a:r>
          </a:p>
          <a:p>
            <a:pPr lvl="0"/>
            <a:r>
              <a:rPr lang="es-ES" sz="2000" dirty="0"/>
              <a:t>Comunicación y documentación más digital, colaborativa y trazable. </a:t>
            </a:r>
          </a:p>
          <a:p>
            <a:pPr lvl="0"/>
            <a:r>
              <a:rPr lang="es-ES" sz="2000" dirty="0"/>
              <a:t>Aplicación hotelera:</a:t>
            </a:r>
          </a:p>
          <a:p>
            <a:pPr lvl="1"/>
            <a:r>
              <a:rPr lang="es-ES" sz="2000" dirty="0"/>
              <a:t>Sensores de consumo energético e hídrico</a:t>
            </a:r>
          </a:p>
          <a:p>
            <a:pPr lvl="1"/>
            <a:r>
              <a:rPr lang="es-ES" sz="2000" dirty="0"/>
              <a:t>Plataformas de gestión ambiental</a:t>
            </a:r>
          </a:p>
          <a:p>
            <a:pPr lvl="1"/>
            <a:r>
              <a:rPr lang="es-ES" sz="2000" dirty="0"/>
              <a:t>Indicadores en tiempo real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403445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B8E501-08AB-A28D-4D22-6E04E7600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761817E-D6E2-F74F-71A4-D1715A9A1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3700" b="1" i="1" u="sng">
                <a:solidFill>
                  <a:srgbClr val="FFFFFF"/>
                </a:solidFill>
              </a:rPr>
              <a:t>✅ 4. Pregunta:  qué principales cambios presenta la  ISO 14001:2026</a:t>
            </a:r>
            <a:r>
              <a:rPr lang="es-ES" sz="3700" b="1">
                <a:solidFill>
                  <a:srgbClr val="FFFFFF"/>
                </a:solidFill>
              </a:rPr>
              <a:t> </a:t>
            </a:r>
            <a:br>
              <a:rPr lang="es-ES" sz="3700">
                <a:solidFill>
                  <a:srgbClr val="FFFFFF"/>
                </a:solidFill>
              </a:rPr>
            </a:br>
            <a:endParaRPr lang="es-E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66960E-CD09-5FAB-6A14-7AA308A3D8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s-ES" b="1" dirty="0"/>
              <a:t>E. Riesgos, oportunidades y continuidad del negocio</a:t>
            </a:r>
            <a:endParaRPr lang="es-ES" dirty="0"/>
          </a:p>
          <a:p>
            <a:pPr lvl="0"/>
            <a:r>
              <a:rPr lang="es-ES" dirty="0"/>
              <a:t>El control operacional se orienta a la resiliencia y la continuidad. </a:t>
            </a:r>
          </a:p>
          <a:p>
            <a:pPr lvl="0"/>
            <a:r>
              <a:rPr lang="es-ES" dirty="0"/>
              <a:t>Mayor conexión entre contexto, riesgos y planificación ambiental.</a:t>
            </a:r>
          </a:p>
          <a:p>
            <a:pPr lvl="1"/>
            <a:r>
              <a:rPr lang="es-ES" dirty="0"/>
              <a:t>Riesgos por eventos climáticos extremos</a:t>
            </a:r>
          </a:p>
          <a:p>
            <a:pPr lvl="1"/>
            <a:r>
              <a:rPr lang="es-ES" dirty="0"/>
              <a:t>Riesgos de disponibilidad de recursos</a:t>
            </a:r>
          </a:p>
          <a:p>
            <a:pPr lvl="1"/>
            <a:r>
              <a:rPr lang="es-ES" dirty="0"/>
              <a:t>Riesgos de cadena de suministro</a:t>
            </a:r>
          </a:p>
          <a:p>
            <a:pPr lvl="1"/>
            <a:r>
              <a:rPr lang="es-ES" dirty="0"/>
              <a:t>Riesgos reputacionales y regulatorios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71825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C0BE68-D85C-1C86-A899-D372BDF05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C7E5769-5D08-7C05-1F2F-98208D55F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3700" b="1" i="1" u="sng">
                <a:solidFill>
                  <a:srgbClr val="FFFFFF"/>
                </a:solidFill>
              </a:rPr>
              <a:t>✅ 4. Pregunta:  qué principales cambios presenta la  ISO 14001:2026</a:t>
            </a:r>
            <a:r>
              <a:rPr lang="es-ES" sz="3700" b="1">
                <a:solidFill>
                  <a:srgbClr val="FFFFFF"/>
                </a:solidFill>
              </a:rPr>
              <a:t> </a:t>
            </a:r>
            <a:br>
              <a:rPr lang="es-ES" sz="3700">
                <a:solidFill>
                  <a:srgbClr val="FFFFFF"/>
                </a:solidFill>
              </a:rPr>
            </a:br>
            <a:endParaRPr lang="es-E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3BDCA4-9DF3-8072-839A-431CA9A86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s-ES" b="1" dirty="0"/>
              <a:t>F. Claridad y facilidad de implementación</a:t>
            </a:r>
            <a:endParaRPr lang="es-ES" dirty="0"/>
          </a:p>
          <a:p>
            <a:pPr lvl="0"/>
            <a:r>
              <a:rPr lang="es-ES" dirty="0"/>
              <a:t>La norma mejora la interpretación, incorpora notas aclaratorias y se alinea con la nueva Estructura Armonizada. </a:t>
            </a:r>
          </a:p>
          <a:p>
            <a:pPr lvl="0"/>
            <a:r>
              <a:rPr lang="es-ES" dirty="0"/>
              <a:t>Pensada para facilitar la integración con ISO 9001, 45001 y 50001.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32131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0BEA58-0229-9E56-D5A4-A5F31A9BB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FD4A0B-1D86-6557-6E3F-49D0E748A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i="1" u="sng" dirty="0"/>
              <a:t>✅ 4. Pregunta:  qué principales cambios presenta la  ISO 14001:2026</a:t>
            </a:r>
            <a:r>
              <a:rPr lang="es-ES" b="1" dirty="0"/>
              <a:t> </a:t>
            </a:r>
            <a:br>
              <a:rPr lang="es-ES" dirty="0"/>
            </a:br>
            <a:endParaRPr lang="es-ES" dirty="0"/>
          </a:p>
        </p:txBody>
      </p:sp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9BF0F149-AE41-9347-2725-E22B6AE483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4634604"/>
              </p:ext>
            </p:extLst>
          </p:nvPr>
        </p:nvGraphicFramePr>
        <p:xfrm>
          <a:off x="4080932" y="1774441"/>
          <a:ext cx="397086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446EC3AA-6531-3756-582B-B5ECF6A6EE8C}"/>
              </a:ext>
            </a:extLst>
          </p:cNvPr>
          <p:cNvSpPr txBox="1">
            <a:spLocks/>
          </p:cNvSpPr>
          <p:nvPr/>
        </p:nvSpPr>
        <p:spPr>
          <a:xfrm>
            <a:off x="374447" y="2354022"/>
            <a:ext cx="39708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/>
              <a:t>A nivel directivo:</a:t>
            </a:r>
            <a:endParaRPr lang="es-ES" dirty="0"/>
          </a:p>
          <a:p>
            <a:pPr lvl="0"/>
            <a:r>
              <a:rPr lang="es-ES" dirty="0"/>
              <a:t>Integración del SGA en la estrategia ESG.</a:t>
            </a:r>
          </a:p>
          <a:p>
            <a:pPr lvl="0"/>
            <a:r>
              <a:rPr lang="es-ES" dirty="0"/>
              <a:t>Necesidad de demostrar resultados medibles ante inversores, </a:t>
            </a:r>
            <a:r>
              <a:rPr lang="es-ES" dirty="0" err="1"/>
              <a:t>touroperadores</a:t>
            </a:r>
            <a:r>
              <a:rPr lang="es-ES" dirty="0"/>
              <a:t> y certificadoras.</a:t>
            </a:r>
          </a:p>
          <a:p>
            <a:pPr lvl="0"/>
            <a:r>
              <a:rPr lang="es-ES" dirty="0"/>
              <a:t>Mayor presión regulatoria y reputacional.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23E96018-6079-B8C1-200B-1AABF3621F7E}"/>
              </a:ext>
            </a:extLst>
          </p:cNvPr>
          <p:cNvSpPr txBox="1">
            <a:spLocks/>
          </p:cNvSpPr>
          <p:nvPr/>
        </p:nvSpPr>
        <p:spPr>
          <a:xfrm>
            <a:off x="8051799" y="2119313"/>
            <a:ext cx="3970867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b="1" dirty="0"/>
              <a:t>Ejemplos concretos:</a:t>
            </a:r>
            <a:endParaRPr lang="es-ES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es-ES" dirty="0"/>
              <a:t>Hoteles en zonas costeras: adaptación a erosión, subida del nivel del mar, gestión de playas.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s-ES" dirty="0"/>
              <a:t>Hoteles urbanos: calidad del aire, movilidad sostenible, eficiencia energética.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es-ES" dirty="0"/>
              <a:t>Resorts: gestión de biodiversidad, consumo hídrico, impacto en ecosistemas.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75900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8D921CA-0AF8-B9F0-B35E-DB1DE9687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161" y="1134963"/>
            <a:ext cx="10515600" cy="1325563"/>
          </a:xfrm>
        </p:spPr>
        <p:txBody>
          <a:bodyPr>
            <a:normAutofit/>
          </a:bodyPr>
          <a:lstStyle/>
          <a:p>
            <a:r>
              <a:rPr lang="es-ES" sz="2800" b="1" i="1" u="sng" dirty="0"/>
              <a:t>✅ 5.  ¿Cómo afecta la ISO 14001:2026 a nuestras empresas en Canarias, y especialmente a las de AHOTEL?</a:t>
            </a:r>
            <a:br>
              <a:rPr lang="es-ES" sz="2800" dirty="0"/>
            </a:br>
            <a:endParaRPr lang="es-ES" sz="2800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CCA418-AFBA-BBDD-A05B-7F59BD5A10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0690" y="2802334"/>
            <a:ext cx="10515600" cy="4351338"/>
          </a:xfrm>
        </p:spPr>
        <p:txBody>
          <a:bodyPr>
            <a:normAutofit/>
          </a:bodyPr>
          <a:lstStyle/>
          <a:p>
            <a:r>
              <a:rPr lang="es-ES" dirty="0"/>
              <a:t>La nueva versión de la norma introduce un enfoque más estratégico y preventivo, que afecta directamente al sector turístico y a las empresas que dan servicios al mismo, incluyendo los aspectos relacionados con actividades complementarias lúdicas-deportivas-convenciones-congresos, servicios de mantenimiento subcontratados, energéticos y tecnológicos.</a:t>
            </a:r>
          </a:p>
          <a:p>
            <a:pPr marL="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797097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55FE521-1279-BA5D-A3FF-2D4141BFB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ES" sz="3400"/>
              <a:t>Los principales impactos para las empresas canarias son:</a:t>
            </a:r>
            <a:br>
              <a:rPr lang="es-ES" sz="3400"/>
            </a:br>
            <a:endParaRPr lang="es-ES" sz="340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6C7B5A-8356-A324-D8A0-2918B65CCD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6523" y="1253330"/>
            <a:ext cx="10515600" cy="50133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ES" sz="2000" dirty="0"/>
              <a:t>✔ Mayor exigencia en análisis de riesgos ambientales</a:t>
            </a:r>
          </a:p>
          <a:p>
            <a:pPr lvl="1"/>
            <a:r>
              <a:rPr lang="es-ES" sz="1600" dirty="0"/>
              <a:t>Incluye riesgos derivados del cambio climático, eventos extremos, disponibilidad de recursos y vulnerabilidad del territorio insular.</a:t>
            </a:r>
          </a:p>
          <a:p>
            <a:pPr marL="0" indent="0">
              <a:buNone/>
            </a:pPr>
            <a:r>
              <a:rPr lang="es-ES" sz="2000" dirty="0"/>
              <a:t>✔ Refuerzo del cumplimiento legal</a:t>
            </a:r>
          </a:p>
          <a:p>
            <a:pPr lvl="1"/>
            <a:r>
              <a:rPr lang="es-ES" sz="1600" dirty="0"/>
              <a:t>La 14001:2026 exige demostrar no solo que se cumple la legislación, sino que existe un sistema de vigilancia activa, algo crítico en Canarias por la normativa autonómica y sectorial (residuos, vertidos, atmósfera, suelos, biodiversidad).</a:t>
            </a:r>
          </a:p>
          <a:p>
            <a:pPr marL="0" indent="0">
              <a:buNone/>
            </a:pPr>
            <a:r>
              <a:rPr lang="es-ES" sz="2000" dirty="0"/>
              <a:t>✔ Más integración con la estrategia empresarial</a:t>
            </a:r>
          </a:p>
          <a:p>
            <a:pPr lvl="1"/>
            <a:r>
              <a:rPr lang="es-ES" sz="1600" dirty="0"/>
              <a:t>La norma obliga a que la dirección demuestre cómo la gestión ambiental influye en decisiones de inversión, compras, mantenimiento, diseño de instalaciones y planificación operativa.</a:t>
            </a:r>
          </a:p>
          <a:p>
            <a:pPr marL="0" indent="0">
              <a:buNone/>
            </a:pPr>
            <a:r>
              <a:rPr lang="es-ES" sz="2000" dirty="0"/>
              <a:t>✔ Mayor trazabilidad y control de proveedores</a:t>
            </a:r>
          </a:p>
          <a:p>
            <a:pPr lvl="1"/>
            <a:r>
              <a:rPr lang="es-ES" sz="1600" dirty="0"/>
              <a:t>Especialmente relevante para ASHOTEL:  instaladores, mantenedores, empresas de climatización, energías renovables, servicios de comidas y catering, etc.</a:t>
            </a:r>
          </a:p>
          <a:p>
            <a:pPr marL="0" indent="0">
              <a:buNone/>
            </a:pPr>
            <a:r>
              <a:rPr lang="es-ES" sz="2000" dirty="0"/>
              <a:t>✔ Preparación para economía circular</a:t>
            </a:r>
          </a:p>
          <a:p>
            <a:pPr lvl="1"/>
            <a:r>
              <a:rPr lang="es-ES" sz="1600" dirty="0"/>
              <a:t>La nueva versión alinea la gestión ambiental con los requisitos europeos de circularidad, algo que afectará a residuos metálicos, RAEE, aceites, envases y subproductos mantenimiento, minimización del desperdicio alimentario, residuo cero.</a:t>
            </a:r>
          </a:p>
          <a:p>
            <a:endParaRPr lang="es-ES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8158791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4667469-611E-CD57-B80E-C1FEA6595B4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C15E158-FB53-A0B8-F4C5-6F53AA2E6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s-ES" sz="2800" b="1" i="1" u="sng"/>
              <a:t>✅ 6. Si mi hotel o complejo </a:t>
            </a:r>
            <a:r>
              <a:rPr lang="es-ES" sz="2800" b="1" i="1" u="sng" err="1"/>
              <a:t>turísitico</a:t>
            </a:r>
            <a:r>
              <a:rPr lang="es-ES" sz="2800" b="1" i="1" u="sng"/>
              <a:t> aún no tiene nada implantado, ¿qué beneficios reales obtengo al ponerlo en marcha?</a:t>
            </a:r>
            <a:br>
              <a:rPr lang="es-ES" sz="2800"/>
            </a:br>
            <a:endParaRPr lang="es-ES" sz="28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62856FC7-4FF0-2609-9B37-1F5C69FEA1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249310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5638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Escritorio con elementos de productividad">
            <a:extLst>
              <a:ext uri="{FF2B5EF4-FFF2-40B4-BE49-F238E27FC236}">
                <a16:creationId xmlns:a16="http://schemas.microsoft.com/office/drawing/2014/main" id="{E688B976-AB58-4993-EC86-3C96720D14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b="15730"/>
          <a:stretch>
            <a:fillRect/>
          </a:stretch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99AEAD6-C1BD-EBCE-4B65-C592E792F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s-ES" sz="3700" b="1" i="1" u="sng" dirty="0">
                <a:solidFill>
                  <a:srgbClr val="FFFFFF"/>
                </a:solidFill>
              </a:rPr>
              <a:t>✅ 7. ¿Cuándo deben adaptarse los Hoteles y Complejos Turísticos que ya están certificadas?</a:t>
            </a:r>
            <a:br>
              <a:rPr lang="es-ES" sz="3700" dirty="0">
                <a:solidFill>
                  <a:srgbClr val="FFFFFF"/>
                </a:solidFill>
              </a:rPr>
            </a:br>
            <a:endParaRPr lang="es-ES" sz="3700" dirty="0">
              <a:solidFill>
                <a:srgbClr val="FFFFFF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523E29-860C-3A0E-8E05-8A92B296F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s-ES" sz="1600" dirty="0">
                <a:solidFill>
                  <a:srgbClr val="FFFFFF"/>
                </a:solidFill>
              </a:rPr>
              <a:t>La transición a ISO 14001:2026 sigue el ciclo habitual de actualización de normas ISO.</a:t>
            </a:r>
          </a:p>
          <a:p>
            <a:pPr marL="0" indent="0">
              <a:buNone/>
            </a:pPr>
            <a:r>
              <a:rPr lang="es-ES" sz="1600" b="1" dirty="0">
                <a:solidFill>
                  <a:srgbClr val="FFFFFF"/>
                </a:solidFill>
              </a:rPr>
              <a:t>El proceso de adaptación recomendado</a:t>
            </a:r>
            <a:r>
              <a:rPr lang="es-ES" sz="1600" dirty="0">
                <a:solidFill>
                  <a:srgbClr val="FFFFFF"/>
                </a:solidFill>
              </a:rPr>
              <a:t>, en formato claro y secuencial para que cualquier empresa de ASHOTEL pueda visualizarlo fácilmente:</a:t>
            </a:r>
          </a:p>
          <a:p>
            <a:pPr lvl="0"/>
            <a:r>
              <a:rPr lang="es-ES" sz="1600" b="1" dirty="0">
                <a:solidFill>
                  <a:srgbClr val="FFFFFF"/>
                </a:solidFill>
              </a:rPr>
              <a:t>01 Revisar la nueva versión de la norma</a:t>
            </a:r>
            <a:endParaRPr lang="es-ES" sz="1600" dirty="0">
              <a:solidFill>
                <a:srgbClr val="FFFFFF"/>
              </a:solidFill>
            </a:endParaRPr>
          </a:p>
          <a:p>
            <a:pPr lvl="1"/>
            <a:r>
              <a:rPr lang="es-ES" sz="1600" dirty="0">
                <a:solidFill>
                  <a:srgbClr val="FFFFFF"/>
                </a:solidFill>
              </a:rPr>
              <a:t>Analizar los cambios de ISO 14001:2026 respecto a la versión 2015 y evaluar su impacto en el sistema actual.</a:t>
            </a:r>
          </a:p>
          <a:p>
            <a:pPr lvl="0"/>
            <a:r>
              <a:rPr lang="es-ES" sz="1600" b="1" dirty="0">
                <a:solidFill>
                  <a:srgbClr val="FFFFFF"/>
                </a:solidFill>
              </a:rPr>
              <a:t>02 Realizar un diagnóstico de brechas</a:t>
            </a:r>
            <a:endParaRPr lang="es-ES" sz="1600" dirty="0">
              <a:solidFill>
                <a:srgbClr val="FFFFFF"/>
              </a:solidFill>
            </a:endParaRPr>
          </a:p>
          <a:p>
            <a:pPr lvl="1"/>
            <a:r>
              <a:rPr lang="es-ES" sz="1600" dirty="0">
                <a:solidFill>
                  <a:srgbClr val="FFFFFF"/>
                </a:solidFill>
              </a:rPr>
              <a:t>Comparar el sistema implantado con los nuevos requisitos para identificar qué procesos deben actualizarse, poniendo especial foco en </a:t>
            </a:r>
          </a:p>
          <a:p>
            <a:pPr lvl="1"/>
            <a:r>
              <a:rPr lang="es-ES" sz="1600" dirty="0">
                <a:solidFill>
                  <a:srgbClr val="FFFFFF"/>
                </a:solidFill>
              </a:rPr>
              <a:t> Actualización del análisis de contexto</a:t>
            </a:r>
          </a:p>
          <a:p>
            <a:pPr lvl="1"/>
            <a:r>
              <a:rPr lang="es-ES" sz="1600" dirty="0">
                <a:solidFill>
                  <a:srgbClr val="FFFFFF"/>
                </a:solidFill>
              </a:rPr>
              <a:t> Revisión de riesgos y oportunidades</a:t>
            </a:r>
          </a:p>
          <a:p>
            <a:pPr lvl="1"/>
            <a:r>
              <a:rPr lang="es-ES" sz="1600" dirty="0">
                <a:solidFill>
                  <a:srgbClr val="FFFFFF"/>
                </a:solidFill>
              </a:rPr>
              <a:t>Integración de cambio climático y biodiversidad</a:t>
            </a:r>
          </a:p>
          <a:p>
            <a:pPr lvl="1"/>
            <a:r>
              <a:rPr lang="es-ES" sz="1600" dirty="0">
                <a:solidFill>
                  <a:srgbClr val="FFFFFF"/>
                </a:solidFill>
              </a:rPr>
              <a:t>Revisión de indicadores y digitalización</a:t>
            </a:r>
          </a:p>
          <a:p>
            <a:r>
              <a:rPr lang="es-ES" sz="1600" dirty="0">
                <a:solidFill>
                  <a:srgbClr val="FFFFFF"/>
                </a:solidFill>
              </a:rPr>
              <a:t> </a:t>
            </a:r>
          </a:p>
          <a:p>
            <a:pPr lvl="0"/>
            <a:r>
              <a:rPr lang="es-ES" sz="1600" b="1" dirty="0">
                <a:solidFill>
                  <a:srgbClr val="FFFFFF"/>
                </a:solidFill>
              </a:rPr>
              <a:t>03 Actualizar documentación y procesos</a:t>
            </a:r>
            <a:endParaRPr lang="es-ES" sz="1600" dirty="0">
              <a:solidFill>
                <a:srgbClr val="FFFFFF"/>
              </a:solidFill>
            </a:endParaRPr>
          </a:p>
          <a:p>
            <a:pPr lvl="1"/>
            <a:r>
              <a:rPr lang="es-ES" sz="1600" dirty="0">
                <a:solidFill>
                  <a:srgbClr val="FFFFFF"/>
                </a:solidFill>
              </a:rPr>
              <a:t>Revisar procedimientos, indicadores, análisis de riesgos, ciclo de vida y cumplimiento legal según los nuevos requisitos.</a:t>
            </a:r>
          </a:p>
        </p:txBody>
      </p:sp>
    </p:spTree>
    <p:extLst>
      <p:ext uri="{BB962C8B-B14F-4D97-AF65-F5344CB8AC3E}">
        <p14:creationId xmlns:p14="http://schemas.microsoft.com/office/powerpoint/2010/main" val="1919639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B5F9E1-1027-1568-4607-3F174C42E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!!Rectangle">
            <a:extLst>
              <a:ext uri="{FF2B5EF4-FFF2-40B4-BE49-F238E27FC236}">
                <a16:creationId xmlns:a16="http://schemas.microsoft.com/office/drawing/2014/main" id="{362810D9-2C5A-477D-949C-C191895477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8467"/>
            <a:ext cx="12191999" cy="6866467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Lupa resalta un rendimiento económico decreciente">
            <a:extLst>
              <a:ext uri="{FF2B5EF4-FFF2-40B4-BE49-F238E27FC236}">
                <a16:creationId xmlns:a16="http://schemas.microsoft.com/office/drawing/2014/main" id="{B093F7BB-A241-29F6-9F95-A60690EDBEF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5000"/>
          </a:blip>
          <a:srcRect t="9019" b="6711"/>
          <a:stretch>
            <a:fillRect/>
          </a:stretch>
        </p:blipFill>
        <p:spPr>
          <a:xfrm>
            <a:off x="20" y="-9107"/>
            <a:ext cx="1219198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3EA0CCE-C3CD-D73D-F9D1-B9D01F25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591344"/>
            <a:ext cx="3200400" cy="5585619"/>
          </a:xfrm>
        </p:spPr>
        <p:txBody>
          <a:bodyPr>
            <a:normAutofit/>
          </a:bodyPr>
          <a:lstStyle/>
          <a:p>
            <a:r>
              <a:rPr lang="es-ES" sz="3700" b="1" i="1" u="sng" dirty="0">
                <a:solidFill>
                  <a:srgbClr val="FFFFFF"/>
                </a:solidFill>
              </a:rPr>
              <a:t>✅ 7. ¿Cuándo deben adaptarse los Hoteles y Complejos Turísticos que ya están certificadas?</a:t>
            </a:r>
            <a:br>
              <a:rPr lang="es-ES" sz="3700" dirty="0">
                <a:solidFill>
                  <a:srgbClr val="FFFFFF"/>
                </a:solidFill>
              </a:rPr>
            </a:br>
            <a:endParaRPr lang="es-ES" sz="3700" dirty="0">
              <a:solidFill>
                <a:srgbClr val="FFFFFF"/>
              </a:solidFill>
            </a:endParaRPr>
          </a:p>
        </p:txBody>
      </p:sp>
      <p:sp>
        <p:nvSpPr>
          <p:cNvPr id="11" name="Arc 1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83D5D5-62CE-C341-386D-8A620AD42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s-ES" sz="2400" dirty="0">
                <a:solidFill>
                  <a:srgbClr val="FFFFFF"/>
                </a:solidFill>
              </a:rPr>
              <a:t> </a:t>
            </a:r>
          </a:p>
          <a:p>
            <a:pPr lvl="0"/>
            <a:r>
              <a:rPr lang="es-ES" sz="2400" b="1" dirty="0">
                <a:solidFill>
                  <a:srgbClr val="FFFFFF"/>
                </a:solidFill>
              </a:rPr>
              <a:t>04 Formar al personal y responsables</a:t>
            </a:r>
            <a:endParaRPr lang="es-ES" sz="2400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Asegurar que dirección, mandos intermedios y operarios conocen los cambios y su papel en el sistema.</a:t>
            </a:r>
          </a:p>
          <a:p>
            <a:pPr lvl="0"/>
            <a:r>
              <a:rPr lang="es-ES" sz="2400" b="1" dirty="0">
                <a:solidFill>
                  <a:srgbClr val="FFFFFF"/>
                </a:solidFill>
              </a:rPr>
              <a:t>05 Implantar mejoras y recopilar evidencias</a:t>
            </a:r>
            <a:endParaRPr lang="es-ES" sz="2400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Aplicar los cambios en la operativa diaria y generar registros que demuestren conformidad.</a:t>
            </a:r>
          </a:p>
          <a:p>
            <a:pPr lvl="0"/>
            <a:r>
              <a:rPr lang="es-ES" sz="2400" b="1" dirty="0">
                <a:solidFill>
                  <a:srgbClr val="FFFFFF"/>
                </a:solidFill>
              </a:rPr>
              <a:t>06 Realizar auditoría interna de transición</a:t>
            </a:r>
            <a:endParaRPr lang="es-ES" sz="2400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Verificar que el sistema actualizado cumple con ISO 14001:2026 antes de la auditoría externa.</a:t>
            </a:r>
          </a:p>
          <a:p>
            <a:r>
              <a:rPr lang="es-ES" sz="2400" dirty="0">
                <a:solidFill>
                  <a:srgbClr val="FFFFFF"/>
                </a:solidFill>
              </a:rPr>
              <a:t> </a:t>
            </a:r>
            <a:r>
              <a:rPr lang="es-ES" sz="2400" b="1" dirty="0">
                <a:solidFill>
                  <a:srgbClr val="FFFFFF"/>
                </a:solidFill>
              </a:rPr>
              <a:t>07 Superar la auditoría de certificación</a:t>
            </a:r>
            <a:endParaRPr lang="es-ES" sz="2400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El organismo certificador valida la transición y emite el certificado actualizado.</a:t>
            </a:r>
          </a:p>
          <a:p>
            <a:endParaRPr lang="es-ES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65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Persona utilizando un microscopio">
            <a:extLst>
              <a:ext uri="{FF2B5EF4-FFF2-40B4-BE49-F238E27FC236}">
                <a16:creationId xmlns:a16="http://schemas.microsoft.com/office/drawing/2014/main" id="{E4FBF1EA-4027-A080-D4CF-E714E306984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146" r="39198" b="1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60154C2-C44D-4A64-4F25-65ACAE897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88" y="617922"/>
            <a:ext cx="6528620" cy="1559301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400" b="1" i="1" u="sng" dirty="0"/>
              <a:t>🎤1. Presentación del COBCAN</a:t>
            </a:r>
            <a:br>
              <a:rPr lang="es-ES" sz="3400" b="1" i="1" u="sng" dirty="0"/>
            </a:br>
            <a:r>
              <a:rPr lang="es-ES" sz="3100" b="1" i="1" u="sng" dirty="0"/>
              <a:t>Colegio Oficial de Biólogos de Canarias</a:t>
            </a:r>
            <a:br>
              <a:rPr lang="es-ES" sz="3400" dirty="0"/>
            </a:br>
            <a:endParaRPr lang="es-ES" sz="3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114DBA4-D4FE-6522-0DE4-DD70510DC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2517" y="2060029"/>
            <a:ext cx="5667767" cy="4180050"/>
          </a:xfrm>
        </p:spPr>
        <p:txBody>
          <a:bodyPr anchor="ctr">
            <a:noAutofit/>
          </a:bodyPr>
          <a:lstStyle/>
          <a:p>
            <a:r>
              <a:rPr lang="es-ES" sz="1800" b="1" dirty="0"/>
              <a:t>Representamos a los profesionales de la biología en todas sus ramas</a:t>
            </a:r>
            <a:r>
              <a:rPr lang="es-ES" sz="1800" dirty="0"/>
              <a:t>: medio ambiente, sanidad, biotecnología, seguridad alimentaria, biodiversidad, sostenibilidad y gestión empresarial.</a:t>
            </a:r>
          </a:p>
          <a:p>
            <a:r>
              <a:rPr lang="es-ES" sz="1800" dirty="0"/>
              <a:t> </a:t>
            </a:r>
            <a:r>
              <a:rPr lang="es-ES" sz="1800" b="1" dirty="0"/>
              <a:t>Nuestro objetivo </a:t>
            </a:r>
            <a:r>
              <a:rPr lang="es-ES" sz="1800" dirty="0"/>
              <a:t>es garantizar que la sociedad y las empresas cuenten con profesionales cualificados, con rigor científico y con una visión integral del territorio y sus recursos. </a:t>
            </a:r>
          </a:p>
          <a:p>
            <a:r>
              <a:rPr lang="es-ES" sz="1800" dirty="0"/>
              <a:t>Además, </a:t>
            </a:r>
            <a:r>
              <a:rPr lang="es-ES" sz="1800" b="1" dirty="0"/>
              <a:t>trabajamos activamente </a:t>
            </a:r>
            <a:r>
              <a:rPr lang="es-ES" sz="1800" dirty="0"/>
              <a:t>con instituciones y sectores productivos para impulsar la sostenibilidad, la innovación y el cumplimiento normativo, especialmente en ámbitos donde la biología aporta un valor estratégico.</a:t>
            </a:r>
          </a:p>
          <a:p>
            <a:endParaRPr lang="es-ES" sz="1800" dirty="0"/>
          </a:p>
        </p:txBody>
      </p:sp>
    </p:spTree>
    <p:extLst>
      <p:ext uri="{BB962C8B-B14F-4D97-AF65-F5344CB8AC3E}">
        <p14:creationId xmlns:p14="http://schemas.microsoft.com/office/powerpoint/2010/main" val="2161181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51BA4DF-2BD4-4EC2-B1DB-B27C8AC71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331FAFF-E2D1-EE1B-17A9-4B8ACC542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3734" y="548464"/>
            <a:ext cx="7842158" cy="1675623"/>
          </a:xfrm>
        </p:spPr>
        <p:txBody>
          <a:bodyPr anchor="b">
            <a:normAutofit/>
          </a:bodyPr>
          <a:lstStyle/>
          <a:p>
            <a:r>
              <a:rPr lang="es-ES" sz="3700" b="1" i="1" u="sng" dirty="0"/>
              <a:t>✅ 8. 📌 Plazo oficial de transición</a:t>
            </a:r>
            <a:br>
              <a:rPr lang="es-ES" sz="3700" dirty="0"/>
            </a:br>
            <a:endParaRPr lang="es-ES" sz="37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D8B1B3-381C-C375-9F81-5C1A60DDBF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956" r="39352"/>
          <a:stretch>
            <a:fillRect/>
          </a:stretch>
        </p:blipFill>
        <p:spPr>
          <a:xfrm>
            <a:off x="1" y="10"/>
            <a:ext cx="4196496" cy="6857990"/>
          </a:xfrm>
          <a:prstGeom prst="rect">
            <a:avLst/>
          </a:prstGeom>
          <a:effectLst/>
        </p:spPr>
      </p:pic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3D9E2D94-CD88-FC28-9D43-8D02F60EF6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7992046"/>
              </p:ext>
            </p:extLst>
          </p:nvPr>
        </p:nvGraphicFramePr>
        <p:xfrm>
          <a:off x="4375115" y="2105030"/>
          <a:ext cx="7635217" cy="4069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31543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195586-8B8F-4FB9-4F5B-2467F13B60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446" r="39293" b="-1"/>
          <a:stretch>
            <a:fillRect/>
          </a:stretch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5B321E9-A3D0-6D1B-166A-6D0721A56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2846" y="585915"/>
            <a:ext cx="6614791" cy="1325563"/>
          </a:xfrm>
        </p:spPr>
        <p:txBody>
          <a:bodyPr>
            <a:normAutofit/>
          </a:bodyPr>
          <a:lstStyle/>
          <a:p>
            <a:r>
              <a:rPr lang="es-ES" sz="2800" b="1" i="1" u="sng"/>
              <a:t>🔧 9. Colaboración COBCAN – ASHOTEL</a:t>
            </a:r>
            <a:br>
              <a:rPr lang="es-ES" sz="2800"/>
            </a:br>
            <a:endParaRPr lang="es-ES" sz="280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48F46A24-72D8-E08C-08DC-4A853D96D8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646373"/>
              </p:ext>
            </p:extLst>
          </p:nvPr>
        </p:nvGraphicFramePr>
        <p:xfrm>
          <a:off x="5048250" y="1248697"/>
          <a:ext cx="7537039" cy="57248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5E5FF73C-6BB5-C914-DD53-47FF822A426F}"/>
              </a:ext>
            </a:extLst>
          </p:cNvPr>
          <p:cNvSpPr txBox="1"/>
          <p:nvPr/>
        </p:nvSpPr>
        <p:spPr>
          <a:xfrm>
            <a:off x="200025" y="5352775"/>
            <a:ext cx="416549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s-ES" b="1" dirty="0">
                <a:solidFill>
                  <a:schemeClr val="bg1"/>
                </a:solidFill>
              </a:rPr>
              <a:t>La idea es sumar capacidades: ASHOTEL aporta músculo empresarial y tecnológico; COBCAN aporta conocimiento científico y técnico.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68665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60B0EFB-53ED-4F35-B05D-F658EA021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13B28B-ADBE-B614-94DF-8F818E0DCF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73" r="45066" b="-1"/>
          <a:stretch>
            <a:fillRect/>
          </a:stretch>
        </p:blipFill>
        <p:spPr>
          <a:xfrm>
            <a:off x="-7366" y="10"/>
            <a:ext cx="4855591" cy="6857990"/>
          </a:xfrm>
          <a:custGeom>
            <a:avLst/>
            <a:gdLst/>
            <a:ahLst/>
            <a:cxnLst/>
            <a:rect l="l" t="t" r="r" b="b"/>
            <a:pathLst>
              <a:path w="4636517" h="6858000">
                <a:moveTo>
                  <a:pt x="0" y="0"/>
                </a:moveTo>
                <a:lnTo>
                  <a:pt x="4636517" y="0"/>
                </a:lnTo>
                <a:lnTo>
                  <a:pt x="463651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!!Arc">
            <a:extLst>
              <a:ext uri="{FF2B5EF4-FFF2-40B4-BE49-F238E27FC236}">
                <a16:creationId xmlns:a16="http://schemas.microsoft.com/office/drawing/2014/main" id="{835EF3DD-7D43-4A27-8967-A92FD8CC9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3531" y="407987"/>
            <a:ext cx="2987899" cy="2987899"/>
          </a:xfrm>
          <a:prstGeom prst="arc">
            <a:avLst>
              <a:gd name="adj1" fmla="val 16200000"/>
              <a:gd name="adj2" fmla="val 256372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4A73834-246D-78F1-A46A-EA779AD56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048" y="407987"/>
            <a:ext cx="5721484" cy="1325563"/>
          </a:xfrm>
        </p:spPr>
        <p:txBody>
          <a:bodyPr>
            <a:normAutofit/>
          </a:bodyPr>
          <a:lstStyle/>
          <a:p>
            <a:r>
              <a:rPr lang="es-ES" sz="2800" b="1" u="sng" dirty="0"/>
              <a:t>¿Dónde podemos formarnos si queremos tener más información?</a:t>
            </a:r>
            <a:br>
              <a:rPr lang="es-ES" sz="2800" dirty="0"/>
            </a:br>
            <a:endParaRPr lang="es-ES" sz="2800" dirty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00198040-C217-0115-DDBA-6ADD4B29F8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1220306"/>
              </p:ext>
            </p:extLst>
          </p:nvPr>
        </p:nvGraphicFramePr>
        <p:xfrm>
          <a:off x="5827048" y="1868487"/>
          <a:ext cx="572148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3582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3C524A8-D3AC-6BA9-CB6F-BC39A7B3B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024" y="270392"/>
            <a:ext cx="4977976" cy="1454051"/>
          </a:xfrm>
        </p:spPr>
        <p:txBody>
          <a:bodyPr>
            <a:normAutofit/>
          </a:bodyPr>
          <a:lstStyle/>
          <a:p>
            <a:r>
              <a:rPr lang="es-ES" sz="3300" b="1" i="1" u="sng" dirty="0">
                <a:solidFill>
                  <a:schemeClr val="tx2"/>
                </a:solidFill>
              </a:rPr>
              <a:t>🌍 10. Mensaje final para las empresas de ASHOTEL</a:t>
            </a:r>
            <a:br>
              <a:rPr lang="es-ES" sz="3300" dirty="0">
                <a:solidFill>
                  <a:schemeClr val="tx2"/>
                </a:solidFill>
              </a:rPr>
            </a:br>
            <a:endParaRPr lang="es-ES" sz="3300" dirty="0">
              <a:solidFill>
                <a:schemeClr val="tx2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50638E0-C5D2-2CDF-EEA4-B2236BB20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5291328" cy="3639289"/>
          </a:xfrm>
        </p:spPr>
        <p:txBody>
          <a:bodyPr anchor="ctr">
            <a:noAutofit/>
          </a:bodyPr>
          <a:lstStyle/>
          <a:p>
            <a:r>
              <a:rPr lang="es-ES" sz="1800" dirty="0">
                <a:solidFill>
                  <a:schemeClr val="tx2"/>
                </a:solidFill>
              </a:rPr>
              <a:t>Que la sostenibilidad no es un coste, es una inversión. Las empresas que integran criterios ambientales y científicos en su gestión son más competitivas, más eficientes y más resilientes. </a:t>
            </a:r>
          </a:p>
          <a:p>
            <a:r>
              <a:rPr lang="es-ES" sz="1800" dirty="0">
                <a:solidFill>
                  <a:schemeClr val="tx2"/>
                </a:solidFill>
              </a:rPr>
              <a:t>Desde el Colegio Oficial de Biólogos de Canarias estamos preparados para acompañarles en ese camino, aportando rigor, profesionalidad y soluciones adaptadas a la realidad industrial del archipiélago.</a:t>
            </a:r>
          </a:p>
          <a:p>
            <a:r>
              <a:rPr lang="es-ES" sz="1800" dirty="0">
                <a:solidFill>
                  <a:schemeClr val="tx2"/>
                </a:solidFill>
              </a:rPr>
              <a:t> </a:t>
            </a:r>
          </a:p>
          <a:p>
            <a:r>
              <a:rPr lang="es-ES" sz="1800" dirty="0">
                <a:solidFill>
                  <a:schemeClr val="tx2"/>
                </a:solidFill>
              </a:rPr>
              <a:t>La ISO 14001:2026 </a:t>
            </a:r>
            <a:r>
              <a:rPr lang="es-ES" sz="1800" b="1" dirty="0">
                <a:solidFill>
                  <a:schemeClr val="tx2"/>
                </a:solidFill>
              </a:rPr>
              <a:t>eleva el listón</a:t>
            </a:r>
            <a:r>
              <a:rPr lang="es-ES" sz="1800" dirty="0">
                <a:solidFill>
                  <a:schemeClr val="tx2"/>
                </a:solidFill>
              </a:rPr>
              <a:t>: exige pasar de la gestión ambiental reactiva a una </a:t>
            </a:r>
            <a:r>
              <a:rPr lang="es-ES" sz="1800" b="1" dirty="0">
                <a:solidFill>
                  <a:schemeClr val="tx2"/>
                </a:solidFill>
              </a:rPr>
              <a:t>gestión estratégica, basada en datos, resiliente y alineada con la sostenibilidad corporativa</a:t>
            </a:r>
            <a:r>
              <a:rPr lang="es-ES" sz="1800" dirty="0">
                <a:solidFill>
                  <a:schemeClr val="tx2"/>
                </a:solidFill>
              </a:rPr>
              <a:t>. Para el sector hotelero, supone una oportunidad para diferenciarse, anticiparse a riesgos y responder a las expectativas crecientes de clientes, </a:t>
            </a:r>
            <a:r>
              <a:rPr lang="es-ES" sz="1800" dirty="0" err="1">
                <a:solidFill>
                  <a:schemeClr val="tx2"/>
                </a:solidFill>
              </a:rPr>
              <a:t>touroperadores</a:t>
            </a:r>
            <a:r>
              <a:rPr lang="es-ES" sz="1800" dirty="0">
                <a:solidFill>
                  <a:schemeClr val="tx2"/>
                </a:solidFill>
              </a:rPr>
              <a:t> y reguladores.</a:t>
            </a:r>
          </a:p>
          <a:p>
            <a:endParaRPr lang="es-ES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Graphic 6" descr="Business Growth">
            <a:extLst>
              <a:ext uri="{FF2B5EF4-FFF2-40B4-BE49-F238E27FC236}">
                <a16:creationId xmlns:a16="http://schemas.microsoft.com/office/drawing/2014/main" id="{B48FCBB9-E9AE-23C7-3EE2-0685525B71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0886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>
            <a:hlinkClick r:id="rId2"/>
            <a:extLst>
              <a:ext uri="{FF2B5EF4-FFF2-40B4-BE49-F238E27FC236}">
                <a16:creationId xmlns:a16="http://schemas.microsoft.com/office/drawing/2014/main" id="{7E645945-27D8-6066-A8F5-770D7D7AF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2730" r="6767" b="3"/>
          <a:stretch>
            <a:fillRect/>
          </a:stretch>
        </p:blipFill>
        <p:spPr>
          <a:xfrm>
            <a:off x="6" y="-1"/>
            <a:ext cx="600074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</p:spPr>
      </p:pic>
      <p:pic>
        <p:nvPicPr>
          <p:cNvPr id="9" name="Imagen 8" descr="ￂﾡMuchas gracias!&#10;&#10;El contenido generado por IA puede ser incorrecto.">
            <a:extLst>
              <a:ext uri="{FF2B5EF4-FFF2-40B4-BE49-F238E27FC236}">
                <a16:creationId xmlns:a16="http://schemas.microsoft.com/office/drawing/2014/main" id="{7B5B4EF4-FFA1-FD35-7150-8B8EAFF91CD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314" r="2" b="4740"/>
          <a:stretch>
            <a:fillRect/>
          </a:stretch>
        </p:blipFill>
        <p:spPr>
          <a:xfrm>
            <a:off x="6191245" y="-1"/>
            <a:ext cx="6000750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12192000" cy="757168"/>
            <a:chOff x="0" y="2959818"/>
            <a:chExt cx="12192000" cy="757168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5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1" name="CuadroTexto 10">
            <a:extLst>
              <a:ext uri="{FF2B5EF4-FFF2-40B4-BE49-F238E27FC236}">
                <a16:creationId xmlns:a16="http://schemas.microsoft.com/office/drawing/2014/main" id="{ADD0C765-0648-7A0E-B095-77B7C55FAAE9}"/>
              </a:ext>
            </a:extLst>
          </p:cNvPr>
          <p:cNvSpPr txBox="1"/>
          <p:nvPr/>
        </p:nvSpPr>
        <p:spPr>
          <a:xfrm>
            <a:off x="3315173" y="6125195"/>
            <a:ext cx="8193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Blanca Puértolas López. Decana Colegio Oficial de Biólogos de Canarias</a:t>
            </a:r>
          </a:p>
          <a:p>
            <a:r>
              <a:rPr lang="es-ES" dirty="0">
                <a:solidFill>
                  <a:schemeClr val="bg1"/>
                </a:solidFill>
                <a:hlinkClick r:id="rId6"/>
              </a:rPr>
              <a:t>www.cobcan.es</a:t>
            </a:r>
            <a:r>
              <a:rPr lang="es-ES" dirty="0">
                <a:solidFill>
                  <a:schemeClr val="bg1"/>
                </a:solidFill>
              </a:rPr>
              <a:t>           </a:t>
            </a:r>
            <a:r>
              <a:rPr lang="es-ES" dirty="0">
                <a:solidFill>
                  <a:schemeClr val="bg1"/>
                </a:solidFill>
                <a:hlinkClick r:id="rId7"/>
              </a:rPr>
              <a:t>decanato@cobcan.es</a:t>
            </a:r>
            <a:r>
              <a:rPr lang="es-ES" dirty="0">
                <a:solidFill>
                  <a:schemeClr val="bg1"/>
                </a:solidFill>
              </a:rPr>
              <a:t>       telf. +34 660 85 25 83   922 251 150</a:t>
            </a:r>
          </a:p>
        </p:txBody>
      </p:sp>
      <p:pic>
        <p:nvPicPr>
          <p:cNvPr id="15" name="Imagen 14" descr="The image shows a person with curly hair, dressed in a white blazer, and holding a green badge, standing against a grey wall.&#10;&#10;El contenido generado por IA puede ser incorrecto.">
            <a:extLst>
              <a:ext uri="{FF2B5EF4-FFF2-40B4-BE49-F238E27FC236}">
                <a16:creationId xmlns:a16="http://schemas.microsoft.com/office/drawing/2014/main" id="{A44D8A36-676D-46D9-CD7D-6B65D55A66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49" y="5079849"/>
            <a:ext cx="1691677" cy="1691677"/>
          </a:xfrm>
          <a:prstGeom prst="rect">
            <a:avLst/>
          </a:prstGeom>
        </p:spPr>
      </p:pic>
      <p:pic>
        <p:nvPicPr>
          <p:cNvPr id="23" name="Imagen 22" descr="Colegio Oficial de Biￃﾳlogos de Canarias,&#10;&#10;El contenido generado por IA puede ser incorrecto.">
            <a:hlinkClick r:id="rId9"/>
            <a:extLst>
              <a:ext uri="{FF2B5EF4-FFF2-40B4-BE49-F238E27FC236}">
                <a16:creationId xmlns:a16="http://schemas.microsoft.com/office/drawing/2014/main" id="{13CD1CAC-7929-CA12-B3B8-1B16FD70D2A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412897" y="5124342"/>
            <a:ext cx="2486372" cy="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000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6D13A9B-A924-129F-20B2-1357BBEA6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4008583" cy="5974414"/>
          </a:xfrm>
        </p:spPr>
        <p:txBody>
          <a:bodyPr anchor="ctr">
            <a:normAutofit/>
          </a:bodyPr>
          <a:lstStyle/>
          <a:p>
            <a:r>
              <a:rPr lang="es-ES" sz="5600" b="1" i="1" u="sng">
                <a:solidFill>
                  <a:srgbClr val="FFFFFF"/>
                </a:solidFill>
              </a:rPr>
              <a:t>🌿 2. ¿Por qué la Biología es clave para el sector hotelero? </a:t>
            </a:r>
            <a:br>
              <a:rPr lang="es-ES" sz="5600">
                <a:solidFill>
                  <a:srgbClr val="FFFFFF"/>
                </a:solidFill>
              </a:rPr>
            </a:br>
            <a:endParaRPr lang="es-ES" sz="560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474DF76-993E-44DE-AFB0-C416182AC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892" y="554152"/>
            <a:ext cx="574177" cy="1075866"/>
            <a:chOff x="613892" y="554152"/>
            <a:chExt cx="574177" cy="1075866"/>
          </a:xfrm>
          <a:solidFill>
            <a:srgbClr val="FFFFFF"/>
          </a:solidFill>
        </p:grpSpPr>
        <p:sp>
          <p:nvSpPr>
            <p:cNvPr id="1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3061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grpFill/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75643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grpFill/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3892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grpFill/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F9CD36-6147-261A-64B6-84321E352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endParaRPr lang="es-E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s-ES" sz="2000" dirty="0">
                <a:solidFill>
                  <a:schemeClr val="tx1">
                    <a:alpha val="80000"/>
                  </a:schemeClr>
                </a:solidFill>
              </a:rPr>
              <a:t>La </a:t>
            </a:r>
            <a:r>
              <a:rPr lang="es-ES" sz="2000" b="1" dirty="0">
                <a:solidFill>
                  <a:schemeClr val="tx1">
                    <a:alpha val="80000"/>
                  </a:schemeClr>
                </a:solidFill>
              </a:rPr>
              <a:t>Biología aporta </a:t>
            </a:r>
            <a:r>
              <a:rPr lang="es-ES" sz="2000" dirty="0">
                <a:solidFill>
                  <a:schemeClr val="tx1">
                    <a:alpha val="80000"/>
                  </a:schemeClr>
                </a:solidFill>
              </a:rPr>
              <a:t>algo que ninguna otra disciplina puede ofrecer: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ES" sz="2000" dirty="0">
                <a:solidFill>
                  <a:schemeClr val="tx1">
                    <a:alpha val="80000"/>
                  </a:schemeClr>
                </a:solidFill>
              </a:rPr>
              <a:t>comprensión profunda de los sistemas vivos y de su interacción con los procesos humanos,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ES" sz="2000" dirty="0">
                <a:solidFill>
                  <a:schemeClr val="tx1">
                    <a:alpha val="80000"/>
                  </a:schemeClr>
                </a:solidFill>
              </a:rPr>
              <a:t>en este caso aquellos específicos de turistas y personal hotelero,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s-ES" sz="2000" dirty="0">
                <a:solidFill>
                  <a:schemeClr val="tx1">
                    <a:alpha val="80000"/>
                  </a:schemeClr>
                </a:solidFill>
              </a:rPr>
              <a:t>así como el impacto que dichas actividades tanto dentro como fuera de los complejos hoteleros se dan en su entorno más inmediato como a nivel global. </a:t>
            </a:r>
          </a:p>
          <a:p>
            <a:pPr marL="0" indent="0">
              <a:buNone/>
            </a:pPr>
            <a:endParaRPr lang="es-ES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6617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9725AA7-DC63-39FD-3AA7-60ABF0C8B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Específicamente en el sector hotelero, los biólogos contribuimos en:</a:t>
            </a:r>
            <a:br>
              <a:rPr lang="en-US" sz="2800"/>
            </a:br>
            <a:endParaRPr lang="en-US" sz="28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670AD0-081D-C58C-15A4-8B3176B9C51E}"/>
              </a:ext>
            </a:extLst>
          </p:cNvPr>
          <p:cNvSpPr txBox="1"/>
          <p:nvPr/>
        </p:nvSpPr>
        <p:spPr>
          <a:xfrm>
            <a:off x="249622" y="5583383"/>
            <a:ext cx="6589168" cy="1136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s-ES" sz="20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Hoy, cualquier empresa que quiera ser competitiva necesita integrar criterios ambientales, sociales y de gobernanza. Y ahí la biología es un pilar.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7E1D15D-BF5F-8286-E08F-CA805F51F9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449" r="22957" b="-1"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  <p:graphicFrame>
        <p:nvGraphicFramePr>
          <p:cNvPr id="7" name="Marcador de contenido 2">
            <a:extLst>
              <a:ext uri="{FF2B5EF4-FFF2-40B4-BE49-F238E27FC236}">
                <a16:creationId xmlns:a16="http://schemas.microsoft.com/office/drawing/2014/main" id="{F07AB9C3-79B1-A295-A19A-D52099754C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4987933"/>
              </p:ext>
            </p:extLst>
          </p:nvPr>
        </p:nvGraphicFramePr>
        <p:xfrm>
          <a:off x="598665" y="1652148"/>
          <a:ext cx="6002110" cy="3729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4012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1D0F5EA-0A57-115D-E98A-349D9A02D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349112"/>
            <a:ext cx="10887300" cy="877729"/>
          </a:xfrm>
        </p:spPr>
        <p:txBody>
          <a:bodyPr anchor="ctr">
            <a:normAutofit/>
          </a:bodyPr>
          <a:lstStyle/>
          <a:p>
            <a:r>
              <a:rPr lang="es-ES" sz="2800" b="1" i="1" u="sng" dirty="0">
                <a:solidFill>
                  <a:srgbClr val="FFFFFF"/>
                </a:solidFill>
              </a:rPr>
              <a:t>♻️ 3. ISO 14001, gestión ambiental en empresas del sector hotelero </a:t>
            </a:r>
            <a:endParaRPr lang="es-ES" sz="2800" dirty="0">
              <a:solidFill>
                <a:srgbClr val="FFFFFF"/>
              </a:solidFill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4CF868A1-4302-80FA-C167-BB844CA8E9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231282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4975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30C3D3F-804C-4A71-8E21-2B62A4081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FE4366F-671B-39E7-3AFB-326CD76C8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43429"/>
            <a:ext cx="10512552" cy="1328139"/>
          </a:xfrm>
        </p:spPr>
        <p:txBody>
          <a:bodyPr>
            <a:normAutofit/>
          </a:bodyPr>
          <a:lstStyle/>
          <a:p>
            <a:r>
              <a:rPr lang="es-ES" sz="4000" b="1" i="1" u="sng"/>
              <a:t>Porqué una nueva versión?</a:t>
            </a:r>
            <a:br>
              <a:rPr lang="es-ES" sz="4000"/>
            </a:br>
            <a:endParaRPr lang="es-ES" sz="40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A9F3E7-A597-8677-C142-8E2DC5352A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151" r="11934" b="3"/>
          <a:stretch>
            <a:fillRect/>
          </a:stretch>
        </p:blipFill>
        <p:spPr>
          <a:xfrm>
            <a:off x="841248" y="1843286"/>
            <a:ext cx="3374810" cy="4285804"/>
          </a:xfrm>
          <a:prstGeom prst="rect">
            <a:avLst/>
          </a:prstGeom>
        </p:spPr>
      </p:pic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A281E637-F8F7-B23F-36F6-3D430C40D1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9412167"/>
              </p:ext>
            </p:extLst>
          </p:nvPr>
        </p:nvGraphicFramePr>
        <p:xfrm>
          <a:off x="4636008" y="1843283"/>
          <a:ext cx="7322312" cy="42858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7529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CA06CD6-90CA-4C45-856C-6771339E1E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0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74D626B-941F-DD4A-A963-26D88040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507"/>
            <a:ext cx="3494362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Recordemos que es una herramienta estratégica que permite:</a:t>
            </a:r>
            <a:br>
              <a:rPr lang="en-US" kern="1200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endParaRPr lang="en-US" kern="120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021601D-2758-4B15-A31C-FDA184C51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9A976B-E9F4-8BDA-856A-DF31EA0B0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0" y="963507"/>
            <a:ext cx="6250940" cy="2304627"/>
          </a:xfrm>
        </p:spPr>
        <p:txBody>
          <a:bodyPr vert="horz" lIns="91440" tIns="45720" rIns="91440" bIns="45720" rtlCol="0" anchor="b">
            <a:normAutofit/>
          </a:bodyPr>
          <a:lstStyle/>
          <a:p>
            <a:pPr lvl="0"/>
            <a:r>
              <a:rPr lang="en-US" sz="1700"/>
              <a:t>Reducir costes operativos mediante eficiencia en recursos.</a:t>
            </a:r>
          </a:p>
          <a:p>
            <a:pPr lvl="0"/>
            <a:r>
              <a:rPr lang="en-US" sz="1700"/>
              <a:t>Minimizar riesgos legales y sanciones.</a:t>
            </a:r>
          </a:p>
          <a:p>
            <a:pPr lvl="0"/>
            <a:r>
              <a:rPr lang="en-US" sz="1700"/>
              <a:t>Mejorar la imagen corporativa y la confianza de clientes (tour operadores) y usuarios (turistas)</a:t>
            </a:r>
          </a:p>
          <a:p>
            <a:pPr lvl="0"/>
            <a:r>
              <a:rPr lang="en-US" sz="1700"/>
              <a:t>Acceder a licitaciones, ayudas, subvenciones y contratos que exigen certificaciones ambientales.</a:t>
            </a:r>
          </a:p>
          <a:p>
            <a:pPr lvl="0"/>
            <a:r>
              <a:rPr lang="en-US" sz="1700"/>
              <a:t>Ordenar procesos internos y mejorar la toma de decisiones.</a:t>
            </a:r>
          </a:p>
          <a:p>
            <a:pPr marL="0"/>
            <a:endParaRPr lang="en-US" sz="170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CCD94E7-6E74-807C-88E0-06BB3B6D2D2D}"/>
              </a:ext>
            </a:extLst>
          </p:cNvPr>
          <p:cNvSpPr txBox="1"/>
          <p:nvPr/>
        </p:nvSpPr>
        <p:spPr>
          <a:xfrm>
            <a:off x="4976030" y="3589866"/>
            <a:ext cx="6250940" cy="2304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000">
                <a:effectLst/>
              </a:rPr>
              <a:t>En el sector hotelero, donde el impacto ambiental es más visible, ISO 14001 es una ventaja competitiva real. Y los biólogos somos los profesionales formados para implantarla con rigor técnico y visión ecosistémica.</a:t>
            </a:r>
          </a:p>
        </p:txBody>
      </p:sp>
    </p:spTree>
    <p:extLst>
      <p:ext uri="{BB962C8B-B14F-4D97-AF65-F5344CB8AC3E}">
        <p14:creationId xmlns:p14="http://schemas.microsoft.com/office/powerpoint/2010/main" val="2250975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B8A78E2-EEA9-1A10-3B0F-964B963B2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3700" b="1" i="1" u="sng">
                <a:solidFill>
                  <a:srgbClr val="FFFFFF"/>
                </a:solidFill>
              </a:rPr>
              <a:t>✅ 4. Pregunta:  qué principales cambios presenta la  ISO 14001:2026</a:t>
            </a:r>
            <a:r>
              <a:rPr lang="es-ES" sz="3700" b="1">
                <a:solidFill>
                  <a:srgbClr val="FFFFFF"/>
                </a:solidFill>
              </a:rPr>
              <a:t> </a:t>
            </a:r>
            <a:br>
              <a:rPr lang="es-ES" sz="3700">
                <a:solidFill>
                  <a:srgbClr val="FFFFFF"/>
                </a:solidFill>
              </a:rPr>
            </a:br>
            <a:endParaRPr lang="es-E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387B46-BF6B-89FB-3A2E-946DCD90D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s-ES" sz="2400" b="1" dirty="0"/>
              <a:t>A. Cambio climático como eje transversal</a:t>
            </a:r>
            <a:endParaRPr lang="es-ES" sz="2400" dirty="0"/>
          </a:p>
          <a:p>
            <a:pPr lvl="0"/>
            <a:r>
              <a:rPr lang="es-ES" sz="2400" dirty="0"/>
              <a:t>La enmienda de 2024 se integra completamente.</a:t>
            </a:r>
          </a:p>
          <a:p>
            <a:r>
              <a:rPr lang="es-ES" sz="2400" dirty="0"/>
              <a:t>Obligación de evaluar explícitamente el cambio climático en el contexto de la organización. En definitiva contexto y Partes Interesadas más profundo, más estratégico </a:t>
            </a:r>
          </a:p>
          <a:p>
            <a:pPr lvl="0"/>
            <a:r>
              <a:rPr lang="es-ES" sz="2400" dirty="0"/>
              <a:t>Impacto en:</a:t>
            </a:r>
          </a:p>
          <a:p>
            <a:pPr lvl="1"/>
            <a:r>
              <a:rPr lang="es-ES" dirty="0"/>
              <a:t>Objetivos ambientales</a:t>
            </a:r>
          </a:p>
          <a:p>
            <a:pPr lvl="1"/>
            <a:r>
              <a:rPr lang="es-ES" dirty="0"/>
              <a:t>Controles operacionales</a:t>
            </a:r>
          </a:p>
          <a:p>
            <a:pPr lvl="1"/>
            <a:r>
              <a:rPr lang="es-ES" dirty="0"/>
              <a:t>Registros de riesgos</a:t>
            </a:r>
          </a:p>
          <a:p>
            <a:pPr lvl="0"/>
            <a:r>
              <a:rPr lang="es-ES" sz="2400" dirty="0"/>
              <a:t>Relevancia hotelera:</a:t>
            </a:r>
          </a:p>
          <a:p>
            <a:pPr lvl="1"/>
            <a:r>
              <a:rPr lang="es-ES" dirty="0"/>
              <a:t>Riesgos por olas de calor, estrés hídrico, eventos extremos</a:t>
            </a:r>
          </a:p>
          <a:p>
            <a:pPr lvl="1"/>
            <a:r>
              <a:rPr lang="es-ES" dirty="0"/>
              <a:t>Adaptación de infraestructuras y continuidad de negocio</a:t>
            </a:r>
          </a:p>
          <a:p>
            <a:endParaRPr lang="es-ES" sz="1500" dirty="0"/>
          </a:p>
        </p:txBody>
      </p:sp>
    </p:spTree>
    <p:extLst>
      <p:ext uri="{BB962C8B-B14F-4D97-AF65-F5344CB8AC3E}">
        <p14:creationId xmlns:p14="http://schemas.microsoft.com/office/powerpoint/2010/main" val="3329433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475673-475D-288B-294C-45E83A8CE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A656207-C431-DBF0-C61D-0F8D8FCD5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s-ES" sz="3700" b="1" i="1" u="sng">
                <a:solidFill>
                  <a:srgbClr val="FFFFFF"/>
                </a:solidFill>
              </a:rPr>
              <a:t>✅ 4. Pregunta:  qué principales cambios presenta la  ISO 14001:2026</a:t>
            </a:r>
            <a:r>
              <a:rPr lang="es-ES" sz="3700" b="1">
                <a:solidFill>
                  <a:srgbClr val="FFFFFF"/>
                </a:solidFill>
              </a:rPr>
              <a:t> </a:t>
            </a:r>
            <a:br>
              <a:rPr lang="es-ES" sz="3700">
                <a:solidFill>
                  <a:srgbClr val="FFFFFF"/>
                </a:solidFill>
              </a:rPr>
            </a:br>
            <a:endParaRPr lang="es-ES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3752B3-379E-28A1-1A2A-DA31B5688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6126" y="797821"/>
            <a:ext cx="7597208" cy="5585619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es-ES" sz="2000" b="1" dirty="0"/>
              <a:t>B. Biodiversidad y ciclo de vida</a:t>
            </a:r>
            <a:endParaRPr lang="es-ES" sz="2000" dirty="0"/>
          </a:p>
          <a:p>
            <a:pPr lvl="0"/>
            <a:r>
              <a:rPr lang="es-ES" sz="2000" dirty="0"/>
              <a:t>Se amplía el alcance para incluir todas las fases del ciclo de vida. </a:t>
            </a:r>
          </a:p>
          <a:p>
            <a:pPr lvl="0"/>
            <a:r>
              <a:rPr lang="es-ES" sz="2000" dirty="0"/>
              <a:t>Requisitos reforzados en protección de ecosistemas y conservación de biodiversidad.</a:t>
            </a:r>
          </a:p>
          <a:p>
            <a:pPr lvl="0"/>
            <a:r>
              <a:rPr lang="es-ES" sz="2000" dirty="0"/>
              <a:t>Mayor control sobre:</a:t>
            </a:r>
          </a:p>
          <a:p>
            <a:pPr lvl="1"/>
            <a:r>
              <a:rPr lang="es-ES" sz="2000" dirty="0"/>
              <a:t>Compras</a:t>
            </a:r>
          </a:p>
          <a:p>
            <a:pPr lvl="1"/>
            <a:r>
              <a:rPr lang="es-ES" sz="2000" dirty="0"/>
              <a:t>Diseño de los servicios hoteleros, incluyendo actividades </a:t>
            </a:r>
            <a:r>
              <a:rPr lang="es-ES" sz="2000" dirty="0" err="1"/>
              <a:t>estraordinarias</a:t>
            </a:r>
            <a:r>
              <a:rPr lang="es-ES" sz="2000" dirty="0"/>
              <a:t> o eventos realizados fuera de la instalación.</a:t>
            </a:r>
          </a:p>
          <a:p>
            <a:pPr lvl="1"/>
            <a:r>
              <a:rPr lang="es-ES" sz="2000" dirty="0"/>
              <a:t>Transporte</a:t>
            </a:r>
          </a:p>
          <a:p>
            <a:pPr lvl="1"/>
            <a:r>
              <a:rPr lang="es-ES" sz="2000" dirty="0"/>
              <a:t>Subcontratistas</a:t>
            </a:r>
          </a:p>
          <a:p>
            <a:pPr lvl="1"/>
            <a:r>
              <a:rPr lang="es-ES" sz="2000" dirty="0"/>
              <a:t>Fin de vida de productos</a:t>
            </a:r>
          </a:p>
          <a:p>
            <a:pPr lvl="0"/>
            <a:r>
              <a:rPr lang="es-ES" sz="2000" dirty="0"/>
              <a:t>Aplicación hotelera:</a:t>
            </a:r>
          </a:p>
          <a:p>
            <a:pPr lvl="1"/>
            <a:r>
              <a:rPr lang="es-ES" sz="2000" dirty="0"/>
              <a:t>Gestión de zonas verdes, playas, áreas protegidas</a:t>
            </a:r>
          </a:p>
          <a:p>
            <a:pPr lvl="1"/>
            <a:r>
              <a:rPr lang="es-ES" sz="2000" dirty="0"/>
              <a:t>Compras responsables (alimentación, </a:t>
            </a:r>
            <a:r>
              <a:rPr lang="es-ES" sz="2000" dirty="0" err="1"/>
              <a:t>amenities</a:t>
            </a:r>
            <a:r>
              <a:rPr lang="es-ES" sz="2000" dirty="0"/>
              <a:t>, textiles)</a:t>
            </a:r>
          </a:p>
          <a:p>
            <a:pPr lvl="1"/>
            <a:r>
              <a:rPr lang="es-ES" sz="2000" dirty="0"/>
              <a:t>Excursiones, ocio en general, con especial atención a las zonas sensibles y protegidas medioambientalmente de nuestras islas.</a:t>
            </a:r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5651604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2262</Words>
  <Application>Microsoft Office PowerPoint</Application>
  <PresentationFormat>Panorámica</PresentationFormat>
  <Paragraphs>185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Courier New</vt:lpstr>
      <vt:lpstr>Wingdings</vt:lpstr>
      <vt:lpstr>Tema de Office</vt:lpstr>
      <vt:lpstr>ISO 14001:2026</vt:lpstr>
      <vt:lpstr>🎤1. Presentación del COBCAN Colegio Oficial de Biólogos de Canarias </vt:lpstr>
      <vt:lpstr>🌿 2. ¿Por qué la Biología es clave para el sector hotelero?  </vt:lpstr>
      <vt:lpstr>Específicamente en el sector hotelero, los biólogos contribuimos en: </vt:lpstr>
      <vt:lpstr>♻️ 3. ISO 14001, gestión ambiental en empresas del sector hotelero </vt:lpstr>
      <vt:lpstr>Porqué una nueva versión? </vt:lpstr>
      <vt:lpstr>Recordemos que es una herramienta estratégica que permite: </vt:lpstr>
      <vt:lpstr>✅ 4. Pregunta:  qué principales cambios presenta la  ISO 14001:2026  </vt:lpstr>
      <vt:lpstr>✅ 4. Pregunta:  qué principales cambios presenta la  ISO 14001:2026  </vt:lpstr>
      <vt:lpstr>✅ 4. Pregunta:  qué principales cambios presenta la  ISO 14001:2026  </vt:lpstr>
      <vt:lpstr>✅ 4. Pregunta:  qué principales cambios presenta la  ISO 14001:2026  </vt:lpstr>
      <vt:lpstr>✅ 4. Pregunta:  qué principales cambios presenta la  ISO 14001:2026  </vt:lpstr>
      <vt:lpstr>✅ 4. Pregunta:  qué principales cambios presenta la  ISO 14001:2026  </vt:lpstr>
      <vt:lpstr>✅ 4. Pregunta:  qué principales cambios presenta la  ISO 14001:2026  </vt:lpstr>
      <vt:lpstr>✅ 5.  ¿Cómo afecta la ISO 14001:2026 a nuestras empresas en Canarias, y especialmente a las de AHOTEL? </vt:lpstr>
      <vt:lpstr>Los principales impactos para las empresas canarias son: </vt:lpstr>
      <vt:lpstr>✅ 6. Si mi hotel o complejo turísitico aún no tiene nada implantado, ¿qué beneficios reales obtengo al ponerlo en marcha? </vt:lpstr>
      <vt:lpstr>✅ 7. ¿Cuándo deben adaptarse los Hoteles y Complejos Turísticos que ya están certificadas? </vt:lpstr>
      <vt:lpstr>✅ 7. ¿Cuándo deben adaptarse los Hoteles y Complejos Turísticos que ya están certificadas? </vt:lpstr>
      <vt:lpstr>✅ 8. 📌 Plazo oficial de transición </vt:lpstr>
      <vt:lpstr>🔧 9. Colaboración COBCAN – ASHOTEL </vt:lpstr>
      <vt:lpstr>¿Dónde podemos formarnos si queremos tener más información? </vt:lpstr>
      <vt:lpstr>🌍 10. Mensaje final para las empresas de ASHOTEL 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Blanca Puértolas López</dc:creator>
  <cp:lastModifiedBy>Blanca Puértolas López</cp:lastModifiedBy>
  <cp:revision>1</cp:revision>
  <dcterms:created xsi:type="dcterms:W3CDTF">2026-06-15T10:21:02Z</dcterms:created>
  <dcterms:modified xsi:type="dcterms:W3CDTF">2026-06-15T11:56:25Z</dcterms:modified>
</cp:coreProperties>
</file>